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9388475" cy="7102475"/>
  <p:embeddedFontLst>
    <p:embeddedFont>
      <p:font typeface="Helvetica Neue" panose="020B060402020202020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dwz+Y8EpEt7ib7SUacj5MaDXk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194" y="90"/>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216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068338" cy="355123"/>
          </a:xfrm>
          <a:prstGeom prst="rect">
            <a:avLst/>
          </a:prstGeom>
          <a:noFill/>
          <a:ln>
            <a:noFill/>
          </a:ln>
        </p:spPr>
        <p:txBody>
          <a:bodyPr spcFirstLastPara="1" wrap="square" lIns="94200" tIns="94200" rIns="94200" bIns="94200"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318506" y="0"/>
            <a:ext cx="4068338" cy="355123"/>
          </a:xfrm>
          <a:prstGeom prst="rect">
            <a:avLst/>
          </a:prstGeom>
          <a:noFill/>
          <a:ln>
            <a:noFill/>
          </a:ln>
        </p:spPr>
        <p:txBody>
          <a:bodyPr spcFirstLastPara="1" wrap="square" lIns="94200" tIns="94200" rIns="94200" bIns="94200"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lvl1pPr marL="457200" marR="0" lvl="0"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745707"/>
            <a:ext cx="4068338" cy="355123"/>
          </a:xfrm>
          <a:prstGeom prst="rect">
            <a:avLst/>
          </a:prstGeom>
          <a:noFill/>
          <a:ln>
            <a:noFill/>
          </a:ln>
        </p:spPr>
        <p:txBody>
          <a:bodyPr spcFirstLastPara="1" wrap="square" lIns="94200" tIns="94200" rIns="94200" bIns="94200"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1900" b="0" i="1"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318506" y="6745707"/>
            <a:ext cx="4068338" cy="35512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94" name="Google Shape;94;p1: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74" name="Google Shape;174;p10: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83" name="Google Shape;183;p11: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1" name="Google Shape;191;p12: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04" name="Google Shape;204;p13: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p:nvPr/>
        </p:nvSpPr>
        <p:spPr>
          <a:xfrm>
            <a:off x="5318506" y="6745707"/>
            <a:ext cx="4068338" cy="35512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213" name="Google Shape;213;p14: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14:notes"/>
          <p:cNvSpPr txBox="1">
            <a:spLocks noGrp="1"/>
          </p:cNvSpPr>
          <p:nvPr>
            <p:ph type="body" idx="1"/>
          </p:nvPr>
        </p:nvSpPr>
        <p:spPr>
          <a:xfrm>
            <a:off x="938848" y="3373676"/>
            <a:ext cx="7510780" cy="3196113"/>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3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p:nvPr/>
        </p:nvSpPr>
        <p:spPr>
          <a:xfrm>
            <a:off x="5318506" y="6745707"/>
            <a:ext cx="4068338" cy="35512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224" name="Google Shape;224;p15: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5:notes"/>
          <p:cNvSpPr txBox="1">
            <a:spLocks noGrp="1"/>
          </p:cNvSpPr>
          <p:nvPr>
            <p:ph type="body" idx="1"/>
          </p:nvPr>
        </p:nvSpPr>
        <p:spPr>
          <a:xfrm>
            <a:off x="938848" y="3373676"/>
            <a:ext cx="7510780" cy="3196113"/>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3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p:nvPr/>
        </p:nvSpPr>
        <p:spPr>
          <a:xfrm>
            <a:off x="5318506" y="6745707"/>
            <a:ext cx="4068338" cy="35512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235" name="Google Shape;235;p16: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6:notes"/>
          <p:cNvSpPr txBox="1">
            <a:spLocks noGrp="1"/>
          </p:cNvSpPr>
          <p:nvPr>
            <p:ph type="body" idx="1"/>
          </p:nvPr>
        </p:nvSpPr>
        <p:spPr>
          <a:xfrm>
            <a:off x="938848" y="3373676"/>
            <a:ext cx="7510780" cy="3196113"/>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3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46" name="Google Shape;246;p17: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55" name="Google Shape;255;p18: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64" name="Google Shape;264;p19: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01" name="Google Shape;101;p2: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74" name="Google Shape;274;p20: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84" name="Google Shape;284;p21: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95" name="Google Shape;295;p22: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04" name="Google Shape;304;p23: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sldNum" idx="12"/>
          </p:nvPr>
        </p:nvSpPr>
        <p:spPr>
          <a:xfrm>
            <a:off x="5318506" y="6745707"/>
            <a:ext cx="4068338" cy="355123"/>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rPr>
              <a:t>24</a:t>
            </a:fld>
            <a:endParaRPr sz="1200">
              <a:solidFill>
                <a:schemeClr val="dk1"/>
              </a:solidFill>
            </a:endParaRPr>
          </a:p>
        </p:txBody>
      </p:sp>
      <p:sp>
        <p:nvSpPr>
          <p:cNvPr id="313" name="Google Shape;313;p24: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24:notes"/>
          <p:cNvSpPr txBox="1">
            <a:spLocks noGrp="1"/>
          </p:cNvSpPr>
          <p:nvPr>
            <p:ph type="body" idx="1"/>
          </p:nvPr>
        </p:nvSpPr>
        <p:spPr>
          <a:xfrm>
            <a:off x="938848" y="3373676"/>
            <a:ext cx="7510780" cy="3196113"/>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3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10" name="Google Shape;110;p3: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19" name="Google Shape;119;p4: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28" name="Google Shape;128;p5: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38" name="Google Shape;138;p6: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sldNum" idx="12"/>
          </p:nvPr>
        </p:nvSpPr>
        <p:spPr>
          <a:xfrm>
            <a:off x="5318506" y="6745707"/>
            <a:ext cx="4068338" cy="355123"/>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rPr>
              <a:t>7</a:t>
            </a:fld>
            <a:endParaRPr sz="1200">
              <a:solidFill>
                <a:schemeClr val="dk1"/>
              </a:solidFill>
            </a:endParaRPr>
          </a:p>
        </p:txBody>
      </p:sp>
      <p:sp>
        <p:nvSpPr>
          <p:cNvPr id="147" name="Google Shape;147;p7:notes"/>
          <p:cNvSpPr txBox="1"/>
          <p:nvPr/>
        </p:nvSpPr>
        <p:spPr>
          <a:xfrm>
            <a:off x="5317162" y="6745895"/>
            <a:ext cx="4069189" cy="355366"/>
          </a:xfrm>
          <a:prstGeom prst="rect">
            <a:avLst/>
          </a:prstGeom>
          <a:noFill/>
          <a:ln>
            <a:noFill/>
          </a:ln>
        </p:spPr>
        <p:txBody>
          <a:bodyPr spcFirstLastPara="1" wrap="square" lIns="95975" tIns="47975" rIns="95975" bIns="4797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1" u="none" strike="noStrike" cap="none">
                <a:solidFill>
                  <a:schemeClr val="dk1"/>
                </a:solidFill>
                <a:latin typeface="Arial"/>
                <a:ea typeface="Arial"/>
                <a:cs typeface="Arial"/>
                <a:sym typeface="Arial"/>
              </a:rPr>
              <a:t>7</a:t>
            </a:fld>
            <a:endParaRPr sz="1200" b="0" i="1" u="none" strike="noStrike" cap="none">
              <a:solidFill>
                <a:schemeClr val="dk1"/>
              </a:solidFill>
              <a:latin typeface="Arial"/>
              <a:ea typeface="Arial"/>
              <a:cs typeface="Arial"/>
              <a:sym typeface="Arial"/>
            </a:endParaRPr>
          </a:p>
        </p:txBody>
      </p:sp>
      <p:sp>
        <p:nvSpPr>
          <p:cNvPr id="148" name="Google Shape;148;p7: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7:notes"/>
          <p:cNvSpPr txBox="1">
            <a:spLocks noGrp="1"/>
          </p:cNvSpPr>
          <p:nvPr>
            <p:ph type="body" idx="1"/>
          </p:nvPr>
        </p:nvSpPr>
        <p:spPr>
          <a:xfrm>
            <a:off x="938848" y="3373676"/>
            <a:ext cx="7510780" cy="3196113"/>
          </a:xfrm>
          <a:prstGeom prst="rect">
            <a:avLst/>
          </a:prstGeom>
          <a:noFill/>
          <a:ln>
            <a:noFill/>
          </a:ln>
        </p:spPr>
        <p:txBody>
          <a:bodyPr spcFirstLastPara="1" wrap="square" lIns="94200" tIns="47075" rIns="94200" bIns="47075" anchor="t" anchorCtr="0">
            <a:noAutofit/>
          </a:bodyPr>
          <a:lstStyle/>
          <a:p>
            <a:pPr marL="0" lvl="0" indent="0" algn="l" rtl="0">
              <a:spcBef>
                <a:spcPts val="0"/>
              </a:spcBef>
              <a:spcAft>
                <a:spcPts val="0"/>
              </a:spcAft>
              <a:buClr>
                <a:schemeClr val="dk1"/>
              </a:buClr>
              <a:buSzPts val="3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57" name="Google Shape;157;p8: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938848" y="3373676"/>
            <a:ext cx="7510780" cy="3196113"/>
          </a:xfrm>
          <a:prstGeom prst="rect">
            <a:avLst/>
          </a:prstGeom>
          <a:noFill/>
          <a:ln>
            <a:noFill/>
          </a:ln>
        </p:spPr>
        <p:txBody>
          <a:bodyPr spcFirstLastPara="1" wrap="square" lIns="94200" tIns="94200" rIns="94200" bIns="942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65" name="Google Shape;165;p9:notes"/>
          <p:cNvSpPr>
            <a:spLocks noGrp="1" noRot="1" noChangeAspect="1"/>
          </p:cNvSpPr>
          <p:nvPr>
            <p:ph type="sldImg" idx="2"/>
          </p:nvPr>
        </p:nvSpPr>
        <p:spPr>
          <a:xfrm>
            <a:off x="2919413" y="533400"/>
            <a:ext cx="3549650" cy="2662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363537" y="3352801"/>
            <a:ext cx="8416924" cy="1470024"/>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7" name="Google Shape;17;p26"/>
          <p:cNvSpPr txBox="1">
            <a:spLocks noGrp="1"/>
          </p:cNvSpPr>
          <p:nvPr>
            <p:ph type="subTitle" idx="1"/>
          </p:nvPr>
        </p:nvSpPr>
        <p:spPr>
          <a:xfrm>
            <a:off x="363537" y="4771028"/>
            <a:ext cx="8416924" cy="972671"/>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300"/>
              </a:spcBef>
              <a:spcAft>
                <a:spcPts val="0"/>
              </a:spcAft>
              <a:buClr>
                <a:srgbClr val="660066"/>
              </a:buClr>
              <a:buSzPts val="1980"/>
              <a:buFont typeface="Noto Sans Symbols"/>
              <a:buNone/>
              <a:defRPr sz="1800" b="1" i="0" u="none" strike="noStrike" cap="none">
                <a:solidFill>
                  <a:srgbClr val="888888"/>
                </a:solidFill>
                <a:latin typeface="Verdana"/>
                <a:ea typeface="Verdana"/>
                <a:cs typeface="Verdana"/>
                <a:sym typeface="Verdana"/>
              </a:defRPr>
            </a:lvl1pPr>
            <a:lvl2pPr marR="0" lvl="1" algn="ctr">
              <a:lnSpc>
                <a:spcPct val="100000"/>
              </a:lnSpc>
              <a:spcBef>
                <a:spcPts val="600"/>
              </a:spcBef>
              <a:spcAft>
                <a:spcPts val="0"/>
              </a:spcAft>
              <a:buClr>
                <a:srgbClr val="888888"/>
              </a:buClr>
              <a:buSzPts val="1980"/>
              <a:buFont typeface="Noto Sans Symbols"/>
              <a:buNone/>
              <a:defRPr sz="2200" b="0" i="0" u="none" strike="noStrike" cap="none">
                <a:solidFill>
                  <a:srgbClr val="888888"/>
                </a:solidFill>
                <a:latin typeface="Verdana"/>
                <a:ea typeface="Verdana"/>
                <a:cs typeface="Verdana"/>
                <a:sym typeface="Verdana"/>
              </a:defRPr>
            </a:lvl2pPr>
            <a:lvl3pPr marR="0" lvl="2" algn="ctr">
              <a:lnSpc>
                <a:spcPct val="100000"/>
              </a:lnSpc>
              <a:spcBef>
                <a:spcPts val="600"/>
              </a:spcBef>
              <a:spcAft>
                <a:spcPts val="0"/>
              </a:spcAft>
              <a:buClr>
                <a:srgbClr val="888888"/>
              </a:buClr>
              <a:buSzPts val="2200"/>
              <a:buFont typeface="Noto Sans Symbols"/>
              <a:buNone/>
              <a:defRPr sz="2000" b="0" i="0" u="none" strike="noStrike" cap="none">
                <a:solidFill>
                  <a:srgbClr val="888888"/>
                </a:solidFill>
                <a:latin typeface="Verdana"/>
                <a:ea typeface="Verdana"/>
                <a:cs typeface="Verdana"/>
                <a:sym typeface="Verdana"/>
              </a:defRPr>
            </a:lvl3pPr>
            <a:lvl4pPr marR="0" lvl="3" algn="ctr">
              <a:lnSpc>
                <a:spcPct val="100000"/>
              </a:lnSpc>
              <a:spcBef>
                <a:spcPts val="600"/>
              </a:spcBef>
              <a:spcAft>
                <a:spcPts val="0"/>
              </a:spcAft>
              <a:buClr>
                <a:srgbClr val="205C77"/>
              </a:buClr>
              <a:buSzPts val="1980"/>
              <a:buFont typeface="Noto Sans Symbols"/>
              <a:buNone/>
              <a:defRPr sz="1800" b="0" i="0" u="none" strike="noStrike" cap="none">
                <a:solidFill>
                  <a:srgbClr val="888888"/>
                </a:solidFill>
                <a:latin typeface="Verdana"/>
                <a:ea typeface="Verdana"/>
                <a:cs typeface="Verdana"/>
                <a:sym typeface="Verdana"/>
              </a:defRPr>
            </a:lvl4pPr>
            <a:lvl5pPr marR="0" lvl="4" algn="ctr">
              <a:lnSpc>
                <a:spcPct val="100000"/>
              </a:lnSpc>
              <a:spcBef>
                <a:spcPts val="600"/>
              </a:spcBef>
              <a:spcAft>
                <a:spcPts val="0"/>
              </a:spcAft>
              <a:buClr>
                <a:srgbClr val="6DB7D7"/>
              </a:buClr>
              <a:buSzPts val="1980"/>
              <a:buFont typeface="Noto Sans Symbols"/>
              <a:buNone/>
              <a:defRPr sz="1800" b="0" i="0" u="none" strike="noStrike" cap="none">
                <a:solidFill>
                  <a:srgbClr val="888888"/>
                </a:solidFill>
                <a:latin typeface="Verdana"/>
                <a:ea typeface="Verdana"/>
                <a:cs typeface="Verdana"/>
                <a:sym typeface="Verdana"/>
              </a:defRPr>
            </a:lvl5pPr>
            <a:lvl6pPr marR="0" lvl="5" algn="ctr">
              <a:lnSpc>
                <a:spcPct val="100000"/>
              </a:lnSpc>
              <a:spcBef>
                <a:spcPts val="360"/>
              </a:spcBef>
              <a:spcAft>
                <a:spcPts val="0"/>
              </a:spcAft>
              <a:buClr>
                <a:schemeClr val="accent2"/>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360"/>
              </a:spcBef>
              <a:spcAft>
                <a:spcPts val="0"/>
              </a:spcAft>
              <a:buClr>
                <a:srgbClr val="6DB7D7"/>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360"/>
              </a:spcBef>
              <a:spcAft>
                <a:spcPts val="0"/>
              </a:spcAft>
              <a:buClr>
                <a:schemeClr val="accent2"/>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360"/>
              </a:spcBef>
              <a:spcAft>
                <a:spcPts val="0"/>
              </a:spcAft>
              <a:buClr>
                <a:srgbClr val="6DB7D7"/>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9pPr>
          </a:lstStyle>
          <a:p>
            <a:endParaRPr/>
          </a:p>
        </p:txBody>
      </p:sp>
      <p:sp>
        <p:nvSpPr>
          <p:cNvPr id="18" name="Google Shape;18;p26"/>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b="0" i="1" u="none" strike="noStrike" cap="none">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19" name="Google Shape;19;p26"/>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b="0" i="1" u="none" strike="noStrike" cap="none">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20" name="Google Shape;20;p26"/>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6"/>
          <p:cNvSpPr>
            <a:spLocks noGrp="1"/>
          </p:cNvSpPr>
          <p:nvPr>
            <p:ph type="pic" idx="2"/>
          </p:nvPr>
        </p:nvSpPr>
        <p:spPr>
          <a:xfrm>
            <a:off x="370980" y="363537"/>
            <a:ext cx="8402039" cy="2836861"/>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100000"/>
              </a:lnSpc>
              <a:spcBef>
                <a:spcPts val="2000"/>
              </a:spcBef>
              <a:spcAft>
                <a:spcPts val="0"/>
              </a:spcAft>
              <a:buClr>
                <a:srgbClr val="660066"/>
              </a:buClr>
              <a:buSzPts val="3520"/>
              <a:buFont typeface="Noto Sans Symbols"/>
              <a:buNone/>
              <a:defRPr sz="3200" b="1" i="0" u="none" strike="noStrike" cap="none">
                <a:solidFill>
                  <a:srgbClr val="660066"/>
                </a:solidFill>
                <a:latin typeface="Verdana"/>
                <a:ea typeface="Verdana"/>
                <a:cs typeface="Verdana"/>
                <a:sym typeface="Verdana"/>
              </a:defRPr>
            </a:lvl1pPr>
            <a:lvl2pPr marR="0" lvl="1" algn="l" rtl="0">
              <a:lnSpc>
                <a:spcPct val="100000"/>
              </a:lnSpc>
              <a:spcBef>
                <a:spcPts val="600"/>
              </a:spcBef>
              <a:spcAft>
                <a:spcPts val="0"/>
              </a:spcAft>
              <a:buClr>
                <a:schemeClr val="dk1"/>
              </a:buClr>
              <a:buSzPts val="2520"/>
              <a:buFont typeface="Noto Sans Symbols"/>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dk1"/>
              </a:buClr>
              <a:buSzPts val="2640"/>
              <a:buFont typeface="Noto Sans Symbols"/>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rgbClr val="205C77"/>
              </a:buClr>
              <a:buSzPts val="2200"/>
              <a:buFont typeface="Noto Sans Symbols"/>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rgbClr val="6DB7D7"/>
              </a:buClr>
              <a:buSzPts val="2200"/>
              <a:buFont typeface="Noto Sans Symbols"/>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6pPr>
            <a:lvl7pPr marR="0" lvl="6" algn="l" rtl="0">
              <a:lnSpc>
                <a:spcPct val="100000"/>
              </a:lnSpc>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7pPr>
            <a:lvl8pPr marR="0" lvl="7" algn="l" rtl="0">
              <a:lnSpc>
                <a:spcPct val="100000"/>
              </a:lnSpc>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8pPr>
            <a:lvl9pPr marR="0" lvl="8" algn="l" rtl="0">
              <a:lnSpc>
                <a:spcPct val="100000"/>
              </a:lnSpc>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3"/>
        <p:cNvGrpSpPr/>
        <p:nvPr/>
      </p:nvGrpSpPr>
      <p:grpSpPr>
        <a:xfrm>
          <a:off x="0" y="0"/>
          <a:ext cx="0" cy="0"/>
          <a:chOff x="0" y="0"/>
          <a:chExt cx="0" cy="0"/>
        </a:xfrm>
      </p:grpSpPr>
      <p:sp>
        <p:nvSpPr>
          <p:cNvPr id="74" name="Google Shape;74;p35"/>
          <p:cNvSpPr txBox="1">
            <a:spLocks noGrp="1"/>
          </p:cNvSpPr>
          <p:nvPr>
            <p:ph type="title"/>
          </p:nvPr>
        </p:nvSpPr>
        <p:spPr>
          <a:xfrm>
            <a:off x="533397" y="611872"/>
            <a:ext cx="4079545" cy="1162049"/>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3600"/>
              <a:buFont typeface="Verdana"/>
              <a:buNone/>
              <a:defRPr sz="36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5" name="Google Shape;75;p35"/>
          <p:cNvSpPr txBox="1">
            <a:spLocks noGrp="1"/>
          </p:cNvSpPr>
          <p:nvPr>
            <p:ph type="body" idx="1"/>
          </p:nvPr>
        </p:nvSpPr>
        <p:spPr>
          <a:xfrm>
            <a:off x="533397" y="1787856"/>
            <a:ext cx="4079545" cy="3720152"/>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600"/>
              </a:spcBef>
              <a:spcAft>
                <a:spcPts val="0"/>
              </a:spcAft>
              <a:buClr>
                <a:srgbClr val="660066"/>
              </a:buClr>
              <a:buSzPts val="1980"/>
              <a:buFont typeface="Noto Sans Symbols"/>
              <a:buNone/>
              <a:defRPr sz="1800" b="1" i="0" u="none" strike="noStrike" cap="none">
                <a:solidFill>
                  <a:srgbClr val="660066"/>
                </a:solidFill>
                <a:latin typeface="Verdana"/>
                <a:ea typeface="Verdana"/>
                <a:cs typeface="Verdana"/>
                <a:sym typeface="Verdana"/>
              </a:defRPr>
            </a:lvl1pPr>
            <a:lvl2pPr marL="914400" marR="0" lvl="1" indent="-228600" algn="l">
              <a:lnSpc>
                <a:spcPct val="100000"/>
              </a:lnSpc>
              <a:spcBef>
                <a:spcPts val="600"/>
              </a:spcBef>
              <a:spcAft>
                <a:spcPts val="0"/>
              </a:spcAft>
              <a:buClr>
                <a:schemeClr val="dk1"/>
              </a:buClr>
              <a:buSzPts val="108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600"/>
              </a:spcBef>
              <a:spcAft>
                <a:spcPts val="0"/>
              </a:spcAft>
              <a:buClr>
                <a:schemeClr val="dk1"/>
              </a:buClr>
              <a:buSzPts val="11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600"/>
              </a:spcBef>
              <a:spcAft>
                <a:spcPts val="0"/>
              </a:spcAft>
              <a:buClr>
                <a:srgbClr val="205C77"/>
              </a:buClr>
              <a:buSzPts val="99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600"/>
              </a:spcBef>
              <a:spcAft>
                <a:spcPts val="0"/>
              </a:spcAft>
              <a:buClr>
                <a:srgbClr val="6DB7D7"/>
              </a:buClr>
              <a:buSzPts val="99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l">
              <a:lnSpc>
                <a:spcPct val="100000"/>
              </a:lnSpc>
              <a:spcBef>
                <a:spcPts val="180"/>
              </a:spcBef>
              <a:spcAft>
                <a:spcPts val="0"/>
              </a:spcAft>
              <a:buClr>
                <a:schemeClr val="accent2"/>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6pPr>
            <a:lvl7pPr marL="3200400" marR="0" lvl="6" indent="-228600" algn="l">
              <a:lnSpc>
                <a:spcPct val="100000"/>
              </a:lnSpc>
              <a:spcBef>
                <a:spcPts val="180"/>
              </a:spcBef>
              <a:spcAft>
                <a:spcPts val="0"/>
              </a:spcAft>
              <a:buClr>
                <a:srgbClr val="6DB7D7"/>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7pPr>
            <a:lvl8pPr marL="3657600" marR="0" lvl="7" indent="-228600" algn="l">
              <a:lnSpc>
                <a:spcPct val="100000"/>
              </a:lnSpc>
              <a:spcBef>
                <a:spcPts val="180"/>
              </a:spcBef>
              <a:spcAft>
                <a:spcPts val="0"/>
              </a:spcAft>
              <a:buClr>
                <a:schemeClr val="accent2"/>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8pPr>
            <a:lvl9pPr marL="4114800" marR="0" lvl="8" indent="-228600" algn="l">
              <a:lnSpc>
                <a:spcPct val="100000"/>
              </a:lnSpc>
              <a:spcBef>
                <a:spcPts val="180"/>
              </a:spcBef>
              <a:spcAft>
                <a:spcPts val="0"/>
              </a:spcAft>
              <a:buClr>
                <a:srgbClr val="6DB7D7"/>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9pPr>
          </a:lstStyle>
          <a:p>
            <a:endParaRPr/>
          </a:p>
        </p:txBody>
      </p:sp>
      <p:sp>
        <p:nvSpPr>
          <p:cNvPr id="76" name="Google Shape;76;p35"/>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77" name="Google Shape;77;p35"/>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78" name="Google Shape;78;p35"/>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35"/>
          <p:cNvSpPr>
            <a:spLocks noGrp="1"/>
          </p:cNvSpPr>
          <p:nvPr>
            <p:ph type="pic" idx="2"/>
          </p:nvPr>
        </p:nvSpPr>
        <p:spPr>
          <a:xfrm>
            <a:off x="5090617" y="359391"/>
            <a:ext cx="3657600" cy="5318076"/>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100000"/>
              </a:lnSpc>
              <a:spcBef>
                <a:spcPts val="2000"/>
              </a:spcBef>
              <a:spcAft>
                <a:spcPts val="0"/>
              </a:spcAft>
              <a:buClr>
                <a:srgbClr val="6DB7D7"/>
              </a:buClr>
              <a:buSzPts val="3520"/>
              <a:buFont typeface="Noto Sans Symbols"/>
              <a:buNone/>
              <a:defRPr sz="3200" b="1" i="0" u="none" strike="noStrike" cap="none">
                <a:solidFill>
                  <a:srgbClr val="595959"/>
                </a:solidFill>
                <a:latin typeface="Source Sans Pro"/>
                <a:ea typeface="Source Sans Pro"/>
                <a:cs typeface="Source Sans Pro"/>
                <a:sym typeface="Source Sans Pro"/>
              </a:defRPr>
            </a:lvl1pPr>
            <a:lvl2pPr marR="0" lvl="1" algn="l" rtl="0">
              <a:lnSpc>
                <a:spcPct val="100000"/>
              </a:lnSpc>
              <a:spcBef>
                <a:spcPts val="600"/>
              </a:spcBef>
              <a:spcAft>
                <a:spcPts val="0"/>
              </a:spcAft>
              <a:buClr>
                <a:schemeClr val="dk1"/>
              </a:buClr>
              <a:buSzPts val="2520"/>
              <a:buFont typeface="Noto Sans Symbols"/>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dk1"/>
              </a:buClr>
              <a:buSzPts val="2640"/>
              <a:buFont typeface="Noto Sans Symbols"/>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rgbClr val="205C77"/>
              </a:buClr>
              <a:buSzPts val="2200"/>
              <a:buFont typeface="Noto Sans Symbols"/>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rgbClr val="6DB7D7"/>
              </a:buClr>
              <a:buSzPts val="2200"/>
              <a:buFont typeface="Noto Sans Symbols"/>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6pPr>
            <a:lvl7pPr marR="0" lvl="6" algn="l" rtl="0">
              <a:lnSpc>
                <a:spcPct val="100000"/>
              </a:lnSpc>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7pPr>
            <a:lvl8pPr marR="0" lvl="7" algn="l" rtl="0">
              <a:lnSpc>
                <a:spcPct val="100000"/>
              </a:lnSpc>
              <a:spcBef>
                <a:spcPts val="400"/>
              </a:spcBef>
              <a:spcAft>
                <a:spcPts val="0"/>
              </a:spcAft>
              <a:buClr>
                <a:schemeClr val="accent2"/>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8pPr>
            <a:lvl9pPr marR="0" lvl="8" algn="l" rtl="0">
              <a:lnSpc>
                <a:spcPct val="100000"/>
              </a:lnSpc>
              <a:spcBef>
                <a:spcPts val="400"/>
              </a:spcBef>
              <a:spcAft>
                <a:spcPts val="0"/>
              </a:spcAft>
              <a:buClr>
                <a:srgbClr val="6DB7D7"/>
              </a:buClr>
              <a:buSzPts val="2200"/>
              <a:buFont typeface="Noto Sans Symbols"/>
              <a:buNone/>
              <a:defRPr sz="2000" b="0" i="0" u="none" strike="noStrike" cap="none">
                <a:solidFill>
                  <a:srgbClr val="595959"/>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457200" y="304800"/>
            <a:ext cx="8134351" cy="1139732"/>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2" name="Google Shape;82;p36"/>
          <p:cNvSpPr txBox="1">
            <a:spLocks noGrp="1"/>
          </p:cNvSpPr>
          <p:nvPr>
            <p:ph type="body" idx="1"/>
          </p:nvPr>
        </p:nvSpPr>
        <p:spPr>
          <a:xfrm rot="5400000">
            <a:off x="2398712" y="-249237"/>
            <a:ext cx="4343400" cy="8042276"/>
          </a:xfrm>
          <a:prstGeom prst="rect">
            <a:avLst/>
          </a:prstGeom>
          <a:noFill/>
          <a:ln>
            <a:noFill/>
          </a:ln>
        </p:spPr>
        <p:txBody>
          <a:bodyPr spcFirstLastPara="1" wrap="square" lIns="91425" tIns="91425" rIns="91425" bIns="91425" anchor="t" anchorCtr="0">
            <a:noAutofit/>
          </a:bodyPr>
          <a:lstStyle>
            <a:lvl1pPr marL="457200" marR="0" lvl="0" indent="-396240" algn="l">
              <a:lnSpc>
                <a:spcPct val="100000"/>
              </a:lnSpc>
              <a:spcBef>
                <a:spcPts val="2000"/>
              </a:spcBef>
              <a:spcAft>
                <a:spcPts val="0"/>
              </a:spcAft>
              <a:buClr>
                <a:srgbClr val="660066"/>
              </a:buClr>
              <a:buSzPts val="2640"/>
              <a:buFont typeface="Noto Sans Symbols"/>
              <a:buChar char="➢"/>
              <a:defRPr sz="2400" b="1" i="0" u="none" strike="noStrike" cap="none">
                <a:solidFill>
                  <a:srgbClr val="660066"/>
                </a:solidFill>
                <a:latin typeface="Verdana"/>
                <a:ea typeface="Verdana"/>
                <a:cs typeface="Verdana"/>
                <a:sym typeface="Verdana"/>
              </a:defRPr>
            </a:lvl1pPr>
            <a:lvl2pPr marL="914400" marR="0" lvl="1" indent="-354330" algn="l">
              <a:lnSpc>
                <a:spcPct val="100000"/>
              </a:lnSpc>
              <a:spcBef>
                <a:spcPts val="600"/>
              </a:spcBef>
              <a:spcAft>
                <a:spcPts val="0"/>
              </a:spcAft>
              <a:buClr>
                <a:schemeClr val="dk1"/>
              </a:buClr>
              <a:buSzPts val="1980"/>
              <a:buFont typeface="Noto Sans Symbols"/>
              <a:buChar char="●"/>
              <a:defRPr sz="2200" b="0" i="0" u="none" strike="noStrike" cap="none">
                <a:solidFill>
                  <a:schemeClr val="dk1"/>
                </a:solidFill>
                <a:latin typeface="Verdana"/>
                <a:ea typeface="Verdana"/>
                <a:cs typeface="Verdana"/>
                <a:sym typeface="Verdana"/>
              </a:defRPr>
            </a:lvl2pPr>
            <a:lvl3pPr marL="1371600" marR="0" lvl="2" indent="-368300" algn="l">
              <a:lnSpc>
                <a:spcPct val="100000"/>
              </a:lnSpc>
              <a:spcBef>
                <a:spcPts val="600"/>
              </a:spcBef>
              <a:spcAft>
                <a:spcPts val="0"/>
              </a:spcAft>
              <a:buClr>
                <a:schemeClr val="dk1"/>
              </a:buClr>
              <a:buSzPts val="22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Verdana"/>
                <a:ea typeface="Verdana"/>
                <a:cs typeface="Verdana"/>
                <a:sym typeface="Verdana"/>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Verdana"/>
                <a:ea typeface="Verdana"/>
                <a:cs typeface="Verdana"/>
                <a:sym typeface="Verdana"/>
              </a:defRPr>
            </a:lvl5pPr>
            <a:lvl6pPr marL="2743200" marR="0" lvl="5"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83" name="Google Shape;83;p36"/>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84" name="Google Shape;84;p36"/>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85" name="Google Shape;85;p36"/>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7"/>
          <p:cNvSpPr txBox="1">
            <a:spLocks noGrp="1"/>
          </p:cNvSpPr>
          <p:nvPr>
            <p:ph type="title"/>
          </p:nvPr>
        </p:nvSpPr>
        <p:spPr>
          <a:xfrm rot="5400000">
            <a:off x="5344142" y="2393951"/>
            <a:ext cx="5575300" cy="15240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8" name="Google Shape;88;p37"/>
          <p:cNvSpPr txBox="1">
            <a:spLocks noGrp="1"/>
          </p:cNvSpPr>
          <p:nvPr>
            <p:ph type="body" idx="1"/>
          </p:nvPr>
        </p:nvSpPr>
        <p:spPr>
          <a:xfrm rot="5400000">
            <a:off x="1106486" y="-188912"/>
            <a:ext cx="5575300" cy="6689726"/>
          </a:xfrm>
          <a:prstGeom prst="rect">
            <a:avLst/>
          </a:prstGeom>
          <a:noFill/>
          <a:ln>
            <a:noFill/>
          </a:ln>
        </p:spPr>
        <p:txBody>
          <a:bodyPr spcFirstLastPara="1" wrap="square" lIns="91425" tIns="91425" rIns="91425" bIns="91425" anchor="t" anchorCtr="0">
            <a:noAutofit/>
          </a:bodyPr>
          <a:lstStyle>
            <a:lvl1pPr marL="457200" marR="0" lvl="0" indent="-396240" algn="l">
              <a:lnSpc>
                <a:spcPct val="100000"/>
              </a:lnSpc>
              <a:spcBef>
                <a:spcPts val="2000"/>
              </a:spcBef>
              <a:spcAft>
                <a:spcPts val="0"/>
              </a:spcAft>
              <a:buClr>
                <a:srgbClr val="660066"/>
              </a:buClr>
              <a:buSzPts val="2640"/>
              <a:buFont typeface="Noto Sans Symbols"/>
              <a:buChar char="➢"/>
              <a:defRPr sz="2400" b="1" i="0" u="none" strike="noStrike" cap="none">
                <a:solidFill>
                  <a:srgbClr val="660066"/>
                </a:solidFill>
                <a:latin typeface="Verdana"/>
                <a:ea typeface="Verdana"/>
                <a:cs typeface="Verdana"/>
                <a:sym typeface="Verdana"/>
              </a:defRPr>
            </a:lvl1pPr>
            <a:lvl2pPr marL="914400" marR="0" lvl="1" indent="-354330" algn="l">
              <a:lnSpc>
                <a:spcPct val="100000"/>
              </a:lnSpc>
              <a:spcBef>
                <a:spcPts val="600"/>
              </a:spcBef>
              <a:spcAft>
                <a:spcPts val="0"/>
              </a:spcAft>
              <a:buClr>
                <a:schemeClr val="dk1"/>
              </a:buClr>
              <a:buSzPts val="1980"/>
              <a:buFont typeface="Noto Sans Symbols"/>
              <a:buChar char="●"/>
              <a:defRPr sz="2200" b="0" i="0" u="none" strike="noStrike" cap="none">
                <a:solidFill>
                  <a:schemeClr val="dk1"/>
                </a:solidFill>
                <a:latin typeface="Verdana"/>
                <a:ea typeface="Verdana"/>
                <a:cs typeface="Verdana"/>
                <a:sym typeface="Verdana"/>
              </a:defRPr>
            </a:lvl2pPr>
            <a:lvl3pPr marL="1371600" marR="0" lvl="2" indent="-368300" algn="l">
              <a:lnSpc>
                <a:spcPct val="100000"/>
              </a:lnSpc>
              <a:spcBef>
                <a:spcPts val="600"/>
              </a:spcBef>
              <a:spcAft>
                <a:spcPts val="0"/>
              </a:spcAft>
              <a:buClr>
                <a:schemeClr val="dk1"/>
              </a:buClr>
              <a:buSzPts val="22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Verdana"/>
                <a:ea typeface="Verdana"/>
                <a:cs typeface="Verdana"/>
                <a:sym typeface="Verdana"/>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Verdana"/>
                <a:ea typeface="Verdana"/>
                <a:cs typeface="Verdana"/>
                <a:sym typeface="Verdana"/>
              </a:defRPr>
            </a:lvl5pPr>
            <a:lvl6pPr marL="2743200" marR="0" lvl="5"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89" name="Google Shape;89;p37"/>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90" name="Google Shape;90;p37"/>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91" name="Google Shape;91;p37"/>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457200" y="304800"/>
            <a:ext cx="8134351" cy="1139732"/>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4" name="Google Shape;24;p27"/>
          <p:cNvSpPr txBox="1">
            <a:spLocks noGrp="1"/>
          </p:cNvSpPr>
          <p:nvPr>
            <p:ph type="body" idx="1"/>
          </p:nvPr>
        </p:nvSpPr>
        <p:spPr>
          <a:xfrm>
            <a:off x="549275" y="1600200"/>
            <a:ext cx="8042276" cy="4343400"/>
          </a:xfrm>
          <a:prstGeom prst="rect">
            <a:avLst/>
          </a:prstGeom>
          <a:noFill/>
          <a:ln>
            <a:noFill/>
          </a:ln>
        </p:spPr>
        <p:txBody>
          <a:bodyPr spcFirstLastPara="1" wrap="square" lIns="91425" tIns="91425" rIns="91425" bIns="91425" anchor="t" anchorCtr="0">
            <a:noAutofit/>
          </a:bodyPr>
          <a:lstStyle>
            <a:lvl1pPr marL="457200" marR="0" lvl="0" indent="-396240" algn="l">
              <a:lnSpc>
                <a:spcPct val="100000"/>
              </a:lnSpc>
              <a:spcBef>
                <a:spcPts val="2000"/>
              </a:spcBef>
              <a:spcAft>
                <a:spcPts val="0"/>
              </a:spcAft>
              <a:buClr>
                <a:srgbClr val="660066"/>
              </a:buClr>
              <a:buSzPts val="2640"/>
              <a:buFont typeface="Noto Sans Symbols"/>
              <a:buChar char="➢"/>
              <a:defRPr sz="2400" b="1" i="0" u="none" strike="noStrike" cap="none">
                <a:solidFill>
                  <a:srgbClr val="660066"/>
                </a:solidFill>
                <a:latin typeface="Arial"/>
                <a:ea typeface="Arial"/>
                <a:cs typeface="Arial"/>
                <a:sym typeface="Arial"/>
              </a:defRPr>
            </a:lvl1pPr>
            <a:lvl2pPr marL="914400" marR="0" lvl="1" indent="-354330" algn="l">
              <a:lnSpc>
                <a:spcPct val="100000"/>
              </a:lnSpc>
              <a:spcBef>
                <a:spcPts val="600"/>
              </a:spcBef>
              <a:spcAft>
                <a:spcPts val="0"/>
              </a:spcAft>
              <a:buClr>
                <a:schemeClr val="dk1"/>
              </a:buClr>
              <a:buSzPts val="1980"/>
              <a:buFont typeface="Noto Sans Symbols"/>
              <a:buChar char="●"/>
              <a:defRPr sz="2200" b="0" i="0" u="none" strike="noStrike" cap="none">
                <a:solidFill>
                  <a:schemeClr val="dk1"/>
                </a:solidFill>
                <a:latin typeface="Arial"/>
                <a:ea typeface="Arial"/>
                <a:cs typeface="Arial"/>
                <a:sym typeface="Arial"/>
              </a:defRPr>
            </a:lvl2pPr>
            <a:lvl3pPr marL="1371600" marR="0" lvl="2" indent="-368300" algn="l">
              <a:lnSpc>
                <a:spcPct val="100000"/>
              </a:lnSpc>
              <a:spcBef>
                <a:spcPts val="600"/>
              </a:spcBef>
              <a:spcAft>
                <a:spcPts val="0"/>
              </a:spcAft>
              <a:buClr>
                <a:schemeClr val="dk1"/>
              </a:buClr>
              <a:buSzPts val="2200"/>
              <a:buFont typeface="Noto Sans Symbols"/>
              <a:buChar char="✓"/>
              <a:defRPr sz="2000" b="0" i="0" u="none" strike="noStrike" cap="none">
                <a:solidFill>
                  <a:schemeClr val="dk1"/>
                </a:solidFill>
                <a:latin typeface="Arial"/>
                <a:ea typeface="Arial"/>
                <a:cs typeface="Arial"/>
                <a:sym typeface="Arial"/>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Arial"/>
                <a:ea typeface="Arial"/>
                <a:cs typeface="Arial"/>
                <a:sym typeface="Arial"/>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Arial"/>
                <a:ea typeface="Arial"/>
                <a:cs typeface="Arial"/>
                <a:sym typeface="Arial"/>
              </a:defRPr>
            </a:lvl5pPr>
            <a:lvl6pPr marL="2743200" marR="0" lvl="5"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25" name="Google Shape;25;p27"/>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26" name="Google Shape;26;p27"/>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27" name="Google Shape;27;p27"/>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8"/>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30" name="Google Shape;30;p28"/>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31" name="Google Shape;31;p28"/>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pic>
        <p:nvPicPr>
          <p:cNvPr id="33" name="Google Shape;33;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29"/>
          <p:cNvSpPr txBox="1">
            <a:spLocks noGrp="1"/>
          </p:cNvSpPr>
          <p:nvPr>
            <p:ph type="ctrTitle"/>
          </p:nvPr>
        </p:nvSpPr>
        <p:spPr>
          <a:xfrm>
            <a:off x="1447800" y="2971800"/>
            <a:ext cx="6498157" cy="1724866"/>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6DB7D7"/>
              </a:buClr>
              <a:buSzPts val="5400"/>
              <a:buFont typeface="Noto Sans Symbols"/>
              <a:buNone/>
              <a:defRPr sz="5400" b="1" i="0" u="none" strike="noStrike" cap="none">
                <a:solidFill>
                  <a:srgbClr val="FFFF00"/>
                </a:solidFill>
                <a:latin typeface="Source Sans Pro"/>
                <a:ea typeface="Source Sans Pro"/>
                <a:cs typeface="Source Sans Pro"/>
                <a:sym typeface="Source Sans Pro"/>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29"/>
          <p:cNvSpPr txBox="1">
            <a:spLocks noGrp="1"/>
          </p:cNvSpPr>
          <p:nvPr>
            <p:ph type="subTitle" idx="1"/>
          </p:nvPr>
        </p:nvSpPr>
        <p:spPr>
          <a:xfrm>
            <a:off x="1447800" y="4648200"/>
            <a:ext cx="6498159" cy="91664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300"/>
              </a:spcBef>
              <a:spcAft>
                <a:spcPts val="0"/>
              </a:spcAft>
              <a:buClr>
                <a:srgbClr val="6DB7D7"/>
              </a:buClr>
              <a:buSzPts val="3520"/>
              <a:buFont typeface="Noto Sans Symbols"/>
              <a:buNone/>
              <a:defRPr sz="3200" b="1" i="1" u="none" strike="noStrike" cap="none">
                <a:solidFill>
                  <a:srgbClr val="FFFF00"/>
                </a:solidFill>
                <a:latin typeface="Verdana"/>
                <a:ea typeface="Verdana"/>
                <a:cs typeface="Verdana"/>
                <a:sym typeface="Verdana"/>
              </a:defRPr>
            </a:lvl1pPr>
            <a:lvl2pPr marR="0" lvl="1" algn="ctr">
              <a:lnSpc>
                <a:spcPct val="100000"/>
              </a:lnSpc>
              <a:spcBef>
                <a:spcPts val="600"/>
              </a:spcBef>
              <a:spcAft>
                <a:spcPts val="0"/>
              </a:spcAft>
              <a:buClr>
                <a:srgbClr val="888888"/>
              </a:buClr>
              <a:buSzPts val="1980"/>
              <a:buFont typeface="Noto Sans Symbols"/>
              <a:buNone/>
              <a:defRPr sz="2200" b="0" i="0" u="none" strike="noStrike" cap="none">
                <a:solidFill>
                  <a:srgbClr val="888888"/>
                </a:solidFill>
                <a:latin typeface="Verdana"/>
                <a:ea typeface="Verdana"/>
                <a:cs typeface="Verdana"/>
                <a:sym typeface="Verdana"/>
              </a:defRPr>
            </a:lvl2pPr>
            <a:lvl3pPr marR="0" lvl="2" algn="ctr">
              <a:lnSpc>
                <a:spcPct val="100000"/>
              </a:lnSpc>
              <a:spcBef>
                <a:spcPts val="600"/>
              </a:spcBef>
              <a:spcAft>
                <a:spcPts val="0"/>
              </a:spcAft>
              <a:buClr>
                <a:srgbClr val="888888"/>
              </a:buClr>
              <a:buSzPts val="2200"/>
              <a:buFont typeface="Noto Sans Symbols"/>
              <a:buNone/>
              <a:defRPr sz="2000" b="0" i="0" u="none" strike="noStrike" cap="none">
                <a:solidFill>
                  <a:srgbClr val="888888"/>
                </a:solidFill>
                <a:latin typeface="Verdana"/>
                <a:ea typeface="Verdana"/>
                <a:cs typeface="Verdana"/>
                <a:sym typeface="Verdana"/>
              </a:defRPr>
            </a:lvl3pPr>
            <a:lvl4pPr marR="0" lvl="3" algn="ctr">
              <a:lnSpc>
                <a:spcPct val="100000"/>
              </a:lnSpc>
              <a:spcBef>
                <a:spcPts val="600"/>
              </a:spcBef>
              <a:spcAft>
                <a:spcPts val="0"/>
              </a:spcAft>
              <a:buClr>
                <a:srgbClr val="205C77"/>
              </a:buClr>
              <a:buSzPts val="1980"/>
              <a:buFont typeface="Noto Sans Symbols"/>
              <a:buNone/>
              <a:defRPr sz="1800" b="0" i="0" u="none" strike="noStrike" cap="none">
                <a:solidFill>
                  <a:srgbClr val="888888"/>
                </a:solidFill>
                <a:latin typeface="Verdana"/>
                <a:ea typeface="Verdana"/>
                <a:cs typeface="Verdana"/>
                <a:sym typeface="Verdana"/>
              </a:defRPr>
            </a:lvl4pPr>
            <a:lvl5pPr marR="0" lvl="4" algn="ctr">
              <a:lnSpc>
                <a:spcPct val="100000"/>
              </a:lnSpc>
              <a:spcBef>
                <a:spcPts val="600"/>
              </a:spcBef>
              <a:spcAft>
                <a:spcPts val="0"/>
              </a:spcAft>
              <a:buClr>
                <a:srgbClr val="6DB7D7"/>
              </a:buClr>
              <a:buSzPts val="1980"/>
              <a:buFont typeface="Noto Sans Symbols"/>
              <a:buNone/>
              <a:defRPr sz="1800" b="0" i="0" u="none" strike="noStrike" cap="none">
                <a:solidFill>
                  <a:srgbClr val="888888"/>
                </a:solidFill>
                <a:latin typeface="Verdana"/>
                <a:ea typeface="Verdana"/>
                <a:cs typeface="Verdana"/>
                <a:sym typeface="Verdana"/>
              </a:defRPr>
            </a:lvl5pPr>
            <a:lvl6pPr marR="0" lvl="5" algn="ctr">
              <a:lnSpc>
                <a:spcPct val="100000"/>
              </a:lnSpc>
              <a:spcBef>
                <a:spcPts val="360"/>
              </a:spcBef>
              <a:spcAft>
                <a:spcPts val="0"/>
              </a:spcAft>
              <a:buClr>
                <a:schemeClr val="accent2"/>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360"/>
              </a:spcBef>
              <a:spcAft>
                <a:spcPts val="0"/>
              </a:spcAft>
              <a:buClr>
                <a:srgbClr val="6DB7D7"/>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360"/>
              </a:spcBef>
              <a:spcAft>
                <a:spcPts val="0"/>
              </a:spcAft>
              <a:buClr>
                <a:schemeClr val="accent2"/>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360"/>
              </a:spcBef>
              <a:spcAft>
                <a:spcPts val="0"/>
              </a:spcAft>
              <a:buClr>
                <a:srgbClr val="6DB7D7"/>
              </a:buClr>
              <a:buSzPts val="1980"/>
              <a:buFont typeface="Noto Sans Symbols"/>
              <a:buNone/>
              <a:defRPr sz="1800" b="0" i="0" u="none" strike="noStrike" cap="none">
                <a:solidFill>
                  <a:srgbClr val="888888"/>
                </a:solidFill>
                <a:latin typeface="Source Sans Pro"/>
                <a:ea typeface="Source Sans Pro"/>
                <a:cs typeface="Source Sans Pro"/>
                <a:sym typeface="Source Sans Pro"/>
              </a:defRPr>
            </a:lvl9pPr>
          </a:lstStyle>
          <a:p>
            <a:endParaRPr/>
          </a:p>
        </p:txBody>
      </p:sp>
      <p:sp>
        <p:nvSpPr>
          <p:cNvPr id="36" name="Google Shape;36;p29"/>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37" name="Google Shape;37;p29"/>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38" name="Google Shape;38;p29"/>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0"/>
          <p:cNvSpPr txBox="1">
            <a:spLocks noGrp="1"/>
          </p:cNvSpPr>
          <p:nvPr>
            <p:ph type="title"/>
          </p:nvPr>
        </p:nvSpPr>
        <p:spPr>
          <a:xfrm>
            <a:off x="549275" y="2403143"/>
            <a:ext cx="8056562" cy="1362075"/>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600"/>
              <a:buFont typeface="Verdana"/>
              <a:buNone/>
              <a:defRPr sz="46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1" name="Google Shape;41;p30"/>
          <p:cNvSpPr txBox="1">
            <a:spLocks noGrp="1"/>
          </p:cNvSpPr>
          <p:nvPr>
            <p:ph type="body" idx="1"/>
          </p:nvPr>
        </p:nvSpPr>
        <p:spPr>
          <a:xfrm>
            <a:off x="549275" y="3736005"/>
            <a:ext cx="8056562" cy="1500187"/>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00"/>
              </a:spcBef>
              <a:spcAft>
                <a:spcPts val="0"/>
              </a:spcAft>
              <a:buClr>
                <a:srgbClr val="660066"/>
              </a:buClr>
              <a:buSzPts val="1980"/>
              <a:buFont typeface="Noto Sans Symbols"/>
              <a:buNone/>
              <a:defRPr sz="1800" b="1" i="0" u="none" strike="noStrike" cap="none">
                <a:solidFill>
                  <a:srgbClr val="888888"/>
                </a:solidFill>
                <a:latin typeface="Verdana"/>
                <a:ea typeface="Verdana"/>
                <a:cs typeface="Verdana"/>
                <a:sym typeface="Verdana"/>
              </a:defRPr>
            </a:lvl1pPr>
            <a:lvl2pPr marL="914400" marR="0" lvl="1" indent="-228600" algn="l">
              <a:lnSpc>
                <a:spcPct val="100000"/>
              </a:lnSpc>
              <a:spcBef>
                <a:spcPts val="600"/>
              </a:spcBef>
              <a:spcAft>
                <a:spcPts val="0"/>
              </a:spcAft>
              <a:buClr>
                <a:srgbClr val="888888"/>
              </a:buClr>
              <a:buSzPts val="1620"/>
              <a:buFont typeface="Noto Sans Symbols"/>
              <a:buNone/>
              <a:defRPr sz="1800" b="0" i="0" u="none" strike="noStrike" cap="none">
                <a:solidFill>
                  <a:srgbClr val="888888"/>
                </a:solidFill>
                <a:latin typeface="Verdana"/>
                <a:ea typeface="Verdana"/>
                <a:cs typeface="Verdana"/>
                <a:sym typeface="Verdana"/>
              </a:defRPr>
            </a:lvl2pPr>
            <a:lvl3pPr marL="1371600" marR="0" lvl="2" indent="-228600" algn="l">
              <a:lnSpc>
                <a:spcPct val="100000"/>
              </a:lnSpc>
              <a:spcBef>
                <a:spcPts val="600"/>
              </a:spcBef>
              <a:spcAft>
                <a:spcPts val="0"/>
              </a:spcAft>
              <a:buClr>
                <a:srgbClr val="888888"/>
              </a:buClr>
              <a:buSzPts val="1760"/>
              <a:buFont typeface="Noto Sans Symbols"/>
              <a:buNone/>
              <a:defRPr sz="1600" b="0" i="0" u="none" strike="noStrike" cap="none">
                <a:solidFill>
                  <a:srgbClr val="888888"/>
                </a:solidFill>
                <a:latin typeface="Verdana"/>
                <a:ea typeface="Verdana"/>
                <a:cs typeface="Verdana"/>
                <a:sym typeface="Verdana"/>
              </a:defRPr>
            </a:lvl3pPr>
            <a:lvl4pPr marL="1828800" marR="0" lvl="3" indent="-228600" algn="l">
              <a:lnSpc>
                <a:spcPct val="100000"/>
              </a:lnSpc>
              <a:spcBef>
                <a:spcPts val="600"/>
              </a:spcBef>
              <a:spcAft>
                <a:spcPts val="0"/>
              </a:spcAft>
              <a:buClr>
                <a:srgbClr val="205C77"/>
              </a:buClr>
              <a:buSzPts val="1540"/>
              <a:buFont typeface="Noto Sans Symbols"/>
              <a:buNone/>
              <a:defRPr sz="1400" b="0" i="0" u="none" strike="noStrike" cap="none">
                <a:solidFill>
                  <a:srgbClr val="888888"/>
                </a:solidFill>
                <a:latin typeface="Verdana"/>
                <a:ea typeface="Verdana"/>
                <a:cs typeface="Verdana"/>
                <a:sym typeface="Verdana"/>
              </a:defRPr>
            </a:lvl4pPr>
            <a:lvl5pPr marL="2286000" marR="0" lvl="4" indent="-228600" algn="l">
              <a:lnSpc>
                <a:spcPct val="100000"/>
              </a:lnSpc>
              <a:spcBef>
                <a:spcPts val="600"/>
              </a:spcBef>
              <a:spcAft>
                <a:spcPts val="0"/>
              </a:spcAft>
              <a:buClr>
                <a:srgbClr val="6DB7D7"/>
              </a:buClr>
              <a:buSzPts val="1540"/>
              <a:buFont typeface="Noto Sans Symbols"/>
              <a:buNone/>
              <a:defRPr sz="1400" b="0" i="0" u="none" strike="noStrike" cap="none">
                <a:solidFill>
                  <a:srgbClr val="888888"/>
                </a:solidFill>
                <a:latin typeface="Verdana"/>
                <a:ea typeface="Verdana"/>
                <a:cs typeface="Verdana"/>
                <a:sym typeface="Verdana"/>
              </a:defRPr>
            </a:lvl5pPr>
            <a:lvl6pPr marL="2743200" marR="0" lvl="5" indent="-228600" algn="l">
              <a:lnSpc>
                <a:spcPct val="100000"/>
              </a:lnSpc>
              <a:spcBef>
                <a:spcPts val="280"/>
              </a:spcBef>
              <a:spcAft>
                <a:spcPts val="0"/>
              </a:spcAft>
              <a:buClr>
                <a:schemeClr val="accent2"/>
              </a:buClr>
              <a:buSzPts val="154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280"/>
              </a:spcBef>
              <a:spcAft>
                <a:spcPts val="0"/>
              </a:spcAft>
              <a:buClr>
                <a:srgbClr val="6DB7D7"/>
              </a:buClr>
              <a:buSzPts val="154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280"/>
              </a:spcBef>
              <a:spcAft>
                <a:spcPts val="0"/>
              </a:spcAft>
              <a:buClr>
                <a:schemeClr val="accent2"/>
              </a:buClr>
              <a:buSzPts val="154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280"/>
              </a:spcBef>
              <a:spcAft>
                <a:spcPts val="0"/>
              </a:spcAft>
              <a:buClr>
                <a:srgbClr val="6DB7D7"/>
              </a:buClr>
              <a:buSzPts val="154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2" name="Google Shape;42;p30"/>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43" name="Google Shape;43;p30"/>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44" name="Google Shape;44;p30"/>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549275" y="107576"/>
            <a:ext cx="8042276" cy="1336956"/>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7" name="Google Shape;47;p31"/>
          <p:cNvSpPr txBox="1">
            <a:spLocks noGrp="1"/>
          </p:cNvSpPr>
          <p:nvPr>
            <p:ph type="body" idx="1"/>
          </p:nvPr>
        </p:nvSpPr>
        <p:spPr>
          <a:xfrm>
            <a:off x="549275" y="1600200"/>
            <a:ext cx="3840479" cy="4343400"/>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600"/>
              </a:spcBef>
              <a:spcAft>
                <a:spcPts val="0"/>
              </a:spcAft>
              <a:buClr>
                <a:srgbClr val="660066"/>
              </a:buClr>
              <a:buSzPts val="2200"/>
              <a:buFont typeface="Noto Sans Symbols"/>
              <a:buChar char="➢"/>
              <a:defRPr sz="2000" b="1" i="0" u="none" strike="noStrike" cap="none">
                <a:solidFill>
                  <a:srgbClr val="660066"/>
                </a:solidFill>
                <a:latin typeface="Helvetica Neue"/>
                <a:ea typeface="Helvetica Neue"/>
                <a:cs typeface="Helvetica Neue"/>
                <a:sym typeface="Helvetica Neue"/>
              </a:defRPr>
            </a:lvl1pPr>
            <a:lvl2pPr marL="914400" marR="0" lvl="1" indent="-331469" algn="l">
              <a:lnSpc>
                <a:spcPct val="100000"/>
              </a:lnSpc>
              <a:spcBef>
                <a:spcPts val="600"/>
              </a:spcBef>
              <a:spcAft>
                <a:spcPts val="0"/>
              </a:spcAft>
              <a:buClr>
                <a:schemeClr val="dk1"/>
              </a:buClr>
              <a:buSzPts val="1620"/>
              <a:buFont typeface="Noto Sans Symbols"/>
              <a:buChar char="●"/>
              <a:defRPr sz="1800" b="0" i="0" u="none" strike="noStrike" cap="none">
                <a:solidFill>
                  <a:schemeClr val="dk1"/>
                </a:solidFill>
                <a:latin typeface="Helvetica Neue"/>
                <a:ea typeface="Helvetica Neue"/>
                <a:cs typeface="Helvetica Neue"/>
                <a:sym typeface="Helvetica Neue"/>
              </a:defRPr>
            </a:lvl2pPr>
            <a:lvl3pPr marL="1371600" marR="0" lvl="2" indent="-354328" algn="l">
              <a:lnSpc>
                <a:spcPct val="100000"/>
              </a:lnSpc>
              <a:spcBef>
                <a:spcPts val="600"/>
              </a:spcBef>
              <a:spcAft>
                <a:spcPts val="0"/>
              </a:spcAft>
              <a:buClr>
                <a:schemeClr val="dk1"/>
              </a:buClr>
              <a:buSzPts val="1980"/>
              <a:buFont typeface="Noto Sans Symbols"/>
              <a:buChar char="✓"/>
              <a:defRPr sz="1800" b="0" i="0" u="none" strike="noStrike" cap="none">
                <a:solidFill>
                  <a:schemeClr val="dk1"/>
                </a:solidFill>
                <a:latin typeface="Helvetica Neue"/>
                <a:ea typeface="Helvetica Neue"/>
                <a:cs typeface="Helvetica Neue"/>
                <a:sym typeface="Helvetica Neue"/>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Helvetica Neue"/>
                <a:ea typeface="Helvetica Neue"/>
                <a:cs typeface="Helvetica Neue"/>
                <a:sym typeface="Helvetica Neue"/>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Helvetica Neue"/>
                <a:ea typeface="Helvetica Neue"/>
                <a:cs typeface="Helvetica Neue"/>
                <a:sym typeface="Helvetica Neue"/>
              </a:defRPr>
            </a:lvl5pPr>
            <a:lvl6pPr marL="2743200" marR="0" lvl="5"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48" name="Google Shape;48;p31"/>
          <p:cNvSpPr txBox="1">
            <a:spLocks noGrp="1"/>
          </p:cNvSpPr>
          <p:nvPr>
            <p:ph type="body" idx="2"/>
          </p:nvPr>
        </p:nvSpPr>
        <p:spPr>
          <a:xfrm>
            <a:off x="4751071" y="1600200"/>
            <a:ext cx="3840479" cy="4343400"/>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600"/>
              </a:spcBef>
              <a:spcAft>
                <a:spcPts val="0"/>
              </a:spcAft>
              <a:buClr>
                <a:srgbClr val="660066"/>
              </a:buClr>
              <a:buSzPts val="2200"/>
              <a:buFont typeface="Noto Sans Symbols"/>
              <a:buChar char="➢"/>
              <a:defRPr sz="2000" b="1" i="0" u="none" strike="noStrike" cap="none">
                <a:solidFill>
                  <a:srgbClr val="660066"/>
                </a:solidFill>
                <a:latin typeface="Verdana"/>
                <a:ea typeface="Verdana"/>
                <a:cs typeface="Verdana"/>
                <a:sym typeface="Verdana"/>
              </a:defRPr>
            </a:lvl1pPr>
            <a:lvl2pPr marL="914400" marR="0" lvl="1" indent="-331469" algn="l">
              <a:lnSpc>
                <a:spcPct val="100000"/>
              </a:lnSpc>
              <a:spcBef>
                <a:spcPts val="600"/>
              </a:spcBef>
              <a:spcAft>
                <a:spcPts val="0"/>
              </a:spcAft>
              <a:buClr>
                <a:schemeClr val="dk1"/>
              </a:buClr>
              <a:buSzPts val="1620"/>
              <a:buFont typeface="Noto Sans Symbols"/>
              <a:buChar char="●"/>
              <a:defRPr sz="1800" b="0" i="0" u="none" strike="noStrike" cap="none">
                <a:solidFill>
                  <a:schemeClr val="dk1"/>
                </a:solidFill>
                <a:latin typeface="Verdana"/>
                <a:ea typeface="Verdana"/>
                <a:cs typeface="Verdana"/>
                <a:sym typeface="Verdana"/>
              </a:defRPr>
            </a:lvl2pPr>
            <a:lvl3pPr marL="1371600" marR="0" lvl="2" indent="-354328" algn="l">
              <a:lnSpc>
                <a:spcPct val="100000"/>
              </a:lnSpc>
              <a:spcBef>
                <a:spcPts val="600"/>
              </a:spcBef>
              <a:spcAft>
                <a:spcPts val="0"/>
              </a:spcAft>
              <a:buClr>
                <a:schemeClr val="dk1"/>
              </a:buClr>
              <a:buSzPts val="1980"/>
              <a:buFont typeface="Noto Sans Symbols"/>
              <a:buChar char="✓"/>
              <a:defRPr sz="1800" b="0" i="0" u="none" strike="noStrike" cap="none">
                <a:solidFill>
                  <a:schemeClr val="dk1"/>
                </a:solidFill>
                <a:latin typeface="Verdana"/>
                <a:ea typeface="Verdana"/>
                <a:cs typeface="Verdana"/>
                <a:sym typeface="Verdana"/>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Verdana"/>
                <a:ea typeface="Verdana"/>
                <a:cs typeface="Verdana"/>
                <a:sym typeface="Verdana"/>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Verdana"/>
                <a:ea typeface="Verdana"/>
                <a:cs typeface="Verdana"/>
                <a:sym typeface="Verdana"/>
              </a:defRPr>
            </a:lvl5pPr>
            <a:lvl6pPr marL="2743200" marR="0" lvl="5"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8" algn="l">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8" algn="l">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49" name="Google Shape;49;p31"/>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50" name="Google Shape;50;p31"/>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51" name="Google Shape;51;p31"/>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2"/>
          <p:cNvSpPr txBox="1">
            <a:spLocks noGrp="1"/>
          </p:cNvSpPr>
          <p:nvPr>
            <p:ph type="title"/>
          </p:nvPr>
        </p:nvSpPr>
        <p:spPr>
          <a:xfrm>
            <a:off x="549274" y="107576"/>
            <a:ext cx="8042276" cy="1336956"/>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4" name="Google Shape;54;p32"/>
          <p:cNvSpPr txBox="1">
            <a:spLocks noGrp="1"/>
          </p:cNvSpPr>
          <p:nvPr>
            <p:ph type="body" idx="1"/>
          </p:nvPr>
        </p:nvSpPr>
        <p:spPr>
          <a:xfrm>
            <a:off x="549274" y="1453224"/>
            <a:ext cx="3840479" cy="750887"/>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0"/>
              </a:spcBef>
              <a:spcAft>
                <a:spcPts val="0"/>
              </a:spcAft>
              <a:buClr>
                <a:srgbClr val="660066"/>
              </a:buClr>
              <a:buSzPts val="2640"/>
              <a:buFont typeface="Noto Sans Symbols"/>
              <a:buNone/>
              <a:defRPr sz="2400" b="0" i="0" u="none" strike="noStrike" cap="none">
                <a:solidFill>
                  <a:srgbClr val="6DB7D7"/>
                </a:solidFill>
                <a:latin typeface="Verdana"/>
                <a:ea typeface="Verdana"/>
                <a:cs typeface="Verdana"/>
                <a:sym typeface="Verdana"/>
              </a:defRPr>
            </a:lvl1pPr>
            <a:lvl2pPr marL="914400" marR="0" lvl="1" indent="-228600" algn="l">
              <a:lnSpc>
                <a:spcPct val="100000"/>
              </a:lnSpc>
              <a:spcBef>
                <a:spcPts val="600"/>
              </a:spcBef>
              <a:spcAft>
                <a:spcPts val="0"/>
              </a:spcAft>
              <a:buClr>
                <a:schemeClr val="dk1"/>
              </a:buClr>
              <a:buSzPts val="18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l">
              <a:lnSpc>
                <a:spcPct val="100000"/>
              </a:lnSpc>
              <a:spcBef>
                <a:spcPts val="600"/>
              </a:spcBef>
              <a:spcAft>
                <a:spcPts val="0"/>
              </a:spcAft>
              <a:buClr>
                <a:schemeClr val="dk1"/>
              </a:buClr>
              <a:buSzPts val="198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a:lnSpc>
                <a:spcPct val="100000"/>
              </a:lnSpc>
              <a:spcBef>
                <a:spcPts val="600"/>
              </a:spcBef>
              <a:spcAft>
                <a:spcPts val="0"/>
              </a:spcAft>
              <a:buClr>
                <a:srgbClr val="205C77"/>
              </a:buClr>
              <a:buSzPts val="176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l">
              <a:lnSpc>
                <a:spcPct val="100000"/>
              </a:lnSpc>
              <a:spcBef>
                <a:spcPts val="600"/>
              </a:spcBef>
              <a:spcAft>
                <a:spcPts val="0"/>
              </a:spcAft>
              <a:buClr>
                <a:srgbClr val="6DB7D7"/>
              </a:buClr>
              <a:buSzPts val="176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l">
              <a:lnSpc>
                <a:spcPct val="100000"/>
              </a:lnSpc>
              <a:spcBef>
                <a:spcPts val="320"/>
              </a:spcBef>
              <a:spcAft>
                <a:spcPts val="0"/>
              </a:spcAft>
              <a:buClr>
                <a:schemeClr val="accent2"/>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6pPr>
            <a:lvl7pPr marL="3200400" marR="0" lvl="6" indent="-228600" algn="l">
              <a:lnSpc>
                <a:spcPct val="100000"/>
              </a:lnSpc>
              <a:spcBef>
                <a:spcPts val="320"/>
              </a:spcBef>
              <a:spcAft>
                <a:spcPts val="0"/>
              </a:spcAft>
              <a:buClr>
                <a:srgbClr val="6DB7D7"/>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7pPr>
            <a:lvl8pPr marL="3657600" marR="0" lvl="7" indent="-228600" algn="l">
              <a:lnSpc>
                <a:spcPct val="100000"/>
              </a:lnSpc>
              <a:spcBef>
                <a:spcPts val="320"/>
              </a:spcBef>
              <a:spcAft>
                <a:spcPts val="0"/>
              </a:spcAft>
              <a:buClr>
                <a:schemeClr val="accent2"/>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8pPr>
            <a:lvl9pPr marL="4114800" marR="0" lvl="8" indent="-228600" algn="l">
              <a:lnSpc>
                <a:spcPct val="100000"/>
              </a:lnSpc>
              <a:spcBef>
                <a:spcPts val="320"/>
              </a:spcBef>
              <a:spcAft>
                <a:spcPts val="0"/>
              </a:spcAft>
              <a:buClr>
                <a:srgbClr val="6DB7D7"/>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9pPr>
          </a:lstStyle>
          <a:p>
            <a:endParaRPr/>
          </a:p>
        </p:txBody>
      </p:sp>
      <p:sp>
        <p:nvSpPr>
          <p:cNvPr id="55" name="Google Shape;55;p32"/>
          <p:cNvSpPr txBox="1">
            <a:spLocks noGrp="1"/>
          </p:cNvSpPr>
          <p:nvPr>
            <p:ph type="body" idx="2"/>
          </p:nvPr>
        </p:nvSpPr>
        <p:spPr>
          <a:xfrm>
            <a:off x="549274" y="2347415"/>
            <a:ext cx="3840479" cy="3596184"/>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600"/>
              </a:spcBef>
              <a:spcAft>
                <a:spcPts val="0"/>
              </a:spcAft>
              <a:buClr>
                <a:srgbClr val="660066"/>
              </a:buClr>
              <a:buSzPts val="2200"/>
              <a:buFont typeface="Noto Sans Symbols"/>
              <a:buChar char="➢"/>
              <a:defRPr sz="2000" b="1" i="0" u="none" strike="noStrike" cap="none">
                <a:solidFill>
                  <a:srgbClr val="660066"/>
                </a:solidFill>
                <a:latin typeface="Verdana"/>
                <a:ea typeface="Verdana"/>
                <a:cs typeface="Verdana"/>
                <a:sym typeface="Verdana"/>
              </a:defRPr>
            </a:lvl1pPr>
            <a:lvl2pPr marL="914400" marR="0" lvl="1" indent="-331469" algn="l">
              <a:lnSpc>
                <a:spcPct val="100000"/>
              </a:lnSpc>
              <a:spcBef>
                <a:spcPts val="600"/>
              </a:spcBef>
              <a:spcAft>
                <a:spcPts val="0"/>
              </a:spcAft>
              <a:buClr>
                <a:schemeClr val="dk1"/>
              </a:buClr>
              <a:buSzPts val="1620"/>
              <a:buFont typeface="Noto Sans Symbols"/>
              <a:buChar char="●"/>
              <a:defRPr sz="1800" b="0" i="0" u="none" strike="noStrike" cap="none">
                <a:solidFill>
                  <a:schemeClr val="dk1"/>
                </a:solidFill>
                <a:latin typeface="Verdana"/>
                <a:ea typeface="Verdana"/>
                <a:cs typeface="Verdana"/>
                <a:sym typeface="Verdana"/>
              </a:defRPr>
            </a:lvl2pPr>
            <a:lvl3pPr marL="1371600" marR="0" lvl="2" indent="-354328" algn="l">
              <a:lnSpc>
                <a:spcPct val="100000"/>
              </a:lnSpc>
              <a:spcBef>
                <a:spcPts val="600"/>
              </a:spcBef>
              <a:spcAft>
                <a:spcPts val="0"/>
              </a:spcAft>
              <a:buClr>
                <a:schemeClr val="dk1"/>
              </a:buClr>
              <a:buSzPts val="1980"/>
              <a:buFont typeface="Noto Sans Symbols"/>
              <a:buChar char="✓"/>
              <a:defRPr sz="1800" b="0" i="0" u="none" strike="noStrike" cap="none">
                <a:solidFill>
                  <a:schemeClr val="dk1"/>
                </a:solidFill>
                <a:latin typeface="Verdana"/>
                <a:ea typeface="Verdana"/>
                <a:cs typeface="Verdana"/>
                <a:sym typeface="Verdana"/>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Verdana"/>
                <a:ea typeface="Verdana"/>
                <a:cs typeface="Verdana"/>
                <a:sym typeface="Verdana"/>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0360" algn="l">
              <a:lnSpc>
                <a:spcPct val="100000"/>
              </a:lnSpc>
              <a:spcBef>
                <a:spcPts val="320"/>
              </a:spcBef>
              <a:spcAft>
                <a:spcPts val="0"/>
              </a:spcAft>
              <a:buClr>
                <a:schemeClr val="accent2"/>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6pPr>
            <a:lvl7pPr marL="3200400" marR="0" lvl="6" indent="-340360" algn="l">
              <a:lnSpc>
                <a:spcPct val="100000"/>
              </a:lnSpc>
              <a:spcBef>
                <a:spcPts val="320"/>
              </a:spcBef>
              <a:spcAft>
                <a:spcPts val="0"/>
              </a:spcAft>
              <a:buClr>
                <a:srgbClr val="6DB7D7"/>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7pPr>
            <a:lvl8pPr marL="3657600" marR="0" lvl="7" indent="-340359" algn="l">
              <a:lnSpc>
                <a:spcPct val="100000"/>
              </a:lnSpc>
              <a:spcBef>
                <a:spcPts val="320"/>
              </a:spcBef>
              <a:spcAft>
                <a:spcPts val="0"/>
              </a:spcAft>
              <a:buClr>
                <a:schemeClr val="accent2"/>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8pPr>
            <a:lvl9pPr marL="4114800" marR="0" lvl="8" indent="-340359" algn="l">
              <a:lnSpc>
                <a:spcPct val="100000"/>
              </a:lnSpc>
              <a:spcBef>
                <a:spcPts val="320"/>
              </a:spcBef>
              <a:spcAft>
                <a:spcPts val="0"/>
              </a:spcAft>
              <a:buClr>
                <a:srgbClr val="6DB7D7"/>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9pPr>
          </a:lstStyle>
          <a:p>
            <a:endParaRPr/>
          </a:p>
        </p:txBody>
      </p:sp>
      <p:sp>
        <p:nvSpPr>
          <p:cNvPr id="56" name="Google Shape;56;p32"/>
          <p:cNvSpPr txBox="1">
            <a:spLocks noGrp="1"/>
          </p:cNvSpPr>
          <p:nvPr>
            <p:ph type="body" idx="3"/>
          </p:nvPr>
        </p:nvSpPr>
        <p:spPr>
          <a:xfrm>
            <a:off x="4751069" y="1453224"/>
            <a:ext cx="3840479" cy="750887"/>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0"/>
              </a:spcBef>
              <a:spcAft>
                <a:spcPts val="0"/>
              </a:spcAft>
              <a:buClr>
                <a:srgbClr val="660066"/>
              </a:buClr>
              <a:buSzPts val="2640"/>
              <a:buFont typeface="Noto Sans Symbols"/>
              <a:buNone/>
              <a:defRPr sz="2400" b="0" i="0" u="none" strike="noStrike" cap="none">
                <a:solidFill>
                  <a:srgbClr val="6DB7D7"/>
                </a:solidFill>
                <a:latin typeface="Verdana"/>
                <a:ea typeface="Verdana"/>
                <a:cs typeface="Verdana"/>
                <a:sym typeface="Verdana"/>
              </a:defRPr>
            </a:lvl1pPr>
            <a:lvl2pPr marL="914400" marR="0" lvl="1" indent="-228600" algn="l">
              <a:lnSpc>
                <a:spcPct val="100000"/>
              </a:lnSpc>
              <a:spcBef>
                <a:spcPts val="600"/>
              </a:spcBef>
              <a:spcAft>
                <a:spcPts val="0"/>
              </a:spcAft>
              <a:buClr>
                <a:schemeClr val="dk1"/>
              </a:buClr>
              <a:buSzPts val="1800"/>
              <a:buFont typeface="Noto Sans Symbols"/>
              <a:buNone/>
              <a:defRPr sz="2000" b="1" i="0" u="none" strike="noStrike" cap="none">
                <a:solidFill>
                  <a:schemeClr val="dk1"/>
                </a:solidFill>
                <a:latin typeface="Verdana"/>
                <a:ea typeface="Verdana"/>
                <a:cs typeface="Verdana"/>
                <a:sym typeface="Verdana"/>
              </a:defRPr>
            </a:lvl2pPr>
            <a:lvl3pPr marL="1371600" marR="0" lvl="2" indent="-228600" algn="l">
              <a:lnSpc>
                <a:spcPct val="100000"/>
              </a:lnSpc>
              <a:spcBef>
                <a:spcPts val="600"/>
              </a:spcBef>
              <a:spcAft>
                <a:spcPts val="0"/>
              </a:spcAft>
              <a:buClr>
                <a:schemeClr val="dk1"/>
              </a:buClr>
              <a:buSzPts val="1980"/>
              <a:buFont typeface="Noto Sans Symbols"/>
              <a:buNone/>
              <a:defRPr sz="1800" b="1" i="0" u="none" strike="noStrike" cap="none">
                <a:solidFill>
                  <a:schemeClr val="dk1"/>
                </a:solidFill>
                <a:latin typeface="Verdana"/>
                <a:ea typeface="Verdana"/>
                <a:cs typeface="Verdana"/>
                <a:sym typeface="Verdana"/>
              </a:defRPr>
            </a:lvl3pPr>
            <a:lvl4pPr marL="1828800" marR="0" lvl="3" indent="-228600" algn="l">
              <a:lnSpc>
                <a:spcPct val="100000"/>
              </a:lnSpc>
              <a:spcBef>
                <a:spcPts val="600"/>
              </a:spcBef>
              <a:spcAft>
                <a:spcPts val="0"/>
              </a:spcAft>
              <a:buClr>
                <a:srgbClr val="205C77"/>
              </a:buClr>
              <a:buSzPts val="1760"/>
              <a:buFont typeface="Noto Sans Symbols"/>
              <a:buNone/>
              <a:defRPr sz="1600" b="1" i="0" u="none" strike="noStrike" cap="none">
                <a:solidFill>
                  <a:schemeClr val="dk1"/>
                </a:solidFill>
                <a:latin typeface="Verdana"/>
                <a:ea typeface="Verdana"/>
                <a:cs typeface="Verdana"/>
                <a:sym typeface="Verdana"/>
              </a:defRPr>
            </a:lvl4pPr>
            <a:lvl5pPr marL="2286000" marR="0" lvl="4" indent="-228600" algn="l">
              <a:lnSpc>
                <a:spcPct val="100000"/>
              </a:lnSpc>
              <a:spcBef>
                <a:spcPts val="600"/>
              </a:spcBef>
              <a:spcAft>
                <a:spcPts val="0"/>
              </a:spcAft>
              <a:buClr>
                <a:srgbClr val="6DB7D7"/>
              </a:buClr>
              <a:buSzPts val="1760"/>
              <a:buFont typeface="Noto Sans Symbols"/>
              <a:buNone/>
              <a:defRPr sz="1600" b="1" i="0" u="none" strike="noStrike" cap="none">
                <a:solidFill>
                  <a:schemeClr val="dk1"/>
                </a:solidFill>
                <a:latin typeface="Verdana"/>
                <a:ea typeface="Verdana"/>
                <a:cs typeface="Verdana"/>
                <a:sym typeface="Verdana"/>
              </a:defRPr>
            </a:lvl5pPr>
            <a:lvl6pPr marL="2743200" marR="0" lvl="5" indent="-228600" algn="l">
              <a:lnSpc>
                <a:spcPct val="100000"/>
              </a:lnSpc>
              <a:spcBef>
                <a:spcPts val="320"/>
              </a:spcBef>
              <a:spcAft>
                <a:spcPts val="0"/>
              </a:spcAft>
              <a:buClr>
                <a:schemeClr val="accent2"/>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6pPr>
            <a:lvl7pPr marL="3200400" marR="0" lvl="6" indent="-228600" algn="l">
              <a:lnSpc>
                <a:spcPct val="100000"/>
              </a:lnSpc>
              <a:spcBef>
                <a:spcPts val="320"/>
              </a:spcBef>
              <a:spcAft>
                <a:spcPts val="0"/>
              </a:spcAft>
              <a:buClr>
                <a:srgbClr val="6DB7D7"/>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7pPr>
            <a:lvl8pPr marL="3657600" marR="0" lvl="7" indent="-228600" algn="l">
              <a:lnSpc>
                <a:spcPct val="100000"/>
              </a:lnSpc>
              <a:spcBef>
                <a:spcPts val="320"/>
              </a:spcBef>
              <a:spcAft>
                <a:spcPts val="0"/>
              </a:spcAft>
              <a:buClr>
                <a:schemeClr val="accent2"/>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8pPr>
            <a:lvl9pPr marL="4114800" marR="0" lvl="8" indent="-228600" algn="l">
              <a:lnSpc>
                <a:spcPct val="100000"/>
              </a:lnSpc>
              <a:spcBef>
                <a:spcPts val="320"/>
              </a:spcBef>
              <a:spcAft>
                <a:spcPts val="0"/>
              </a:spcAft>
              <a:buClr>
                <a:srgbClr val="6DB7D7"/>
              </a:buClr>
              <a:buSzPts val="1760"/>
              <a:buFont typeface="Noto Sans Symbols"/>
              <a:buNone/>
              <a:defRPr sz="1600" b="1" i="0" u="none" strike="noStrike" cap="none">
                <a:solidFill>
                  <a:srgbClr val="595959"/>
                </a:solidFill>
                <a:latin typeface="Source Sans Pro"/>
                <a:ea typeface="Source Sans Pro"/>
                <a:cs typeface="Source Sans Pro"/>
                <a:sym typeface="Source Sans Pro"/>
              </a:defRPr>
            </a:lvl9pPr>
          </a:lstStyle>
          <a:p>
            <a:endParaRPr/>
          </a:p>
        </p:txBody>
      </p:sp>
      <p:sp>
        <p:nvSpPr>
          <p:cNvPr id="57" name="Google Shape;57;p32"/>
          <p:cNvSpPr txBox="1">
            <a:spLocks noGrp="1"/>
          </p:cNvSpPr>
          <p:nvPr>
            <p:ph type="body" idx="4"/>
          </p:nvPr>
        </p:nvSpPr>
        <p:spPr>
          <a:xfrm>
            <a:off x="4751069" y="2347415"/>
            <a:ext cx="3840479" cy="3596184"/>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600"/>
              </a:spcBef>
              <a:spcAft>
                <a:spcPts val="0"/>
              </a:spcAft>
              <a:buClr>
                <a:srgbClr val="660066"/>
              </a:buClr>
              <a:buSzPts val="2200"/>
              <a:buFont typeface="Noto Sans Symbols"/>
              <a:buChar char="➢"/>
              <a:defRPr sz="2000" b="1" i="0" u="none" strike="noStrike" cap="none">
                <a:solidFill>
                  <a:srgbClr val="660066"/>
                </a:solidFill>
                <a:latin typeface="Verdana"/>
                <a:ea typeface="Verdana"/>
                <a:cs typeface="Verdana"/>
                <a:sym typeface="Verdana"/>
              </a:defRPr>
            </a:lvl1pPr>
            <a:lvl2pPr marL="914400" marR="0" lvl="1" indent="-331469" algn="l">
              <a:lnSpc>
                <a:spcPct val="100000"/>
              </a:lnSpc>
              <a:spcBef>
                <a:spcPts val="600"/>
              </a:spcBef>
              <a:spcAft>
                <a:spcPts val="0"/>
              </a:spcAft>
              <a:buClr>
                <a:schemeClr val="dk1"/>
              </a:buClr>
              <a:buSzPts val="1620"/>
              <a:buFont typeface="Noto Sans Symbols"/>
              <a:buChar char="●"/>
              <a:defRPr sz="1800" b="0" i="0" u="none" strike="noStrike" cap="none">
                <a:solidFill>
                  <a:schemeClr val="dk1"/>
                </a:solidFill>
                <a:latin typeface="Verdana"/>
                <a:ea typeface="Verdana"/>
                <a:cs typeface="Verdana"/>
                <a:sym typeface="Verdana"/>
              </a:defRPr>
            </a:lvl2pPr>
            <a:lvl3pPr marL="1371600" marR="0" lvl="2" indent="-354328" algn="l">
              <a:lnSpc>
                <a:spcPct val="100000"/>
              </a:lnSpc>
              <a:spcBef>
                <a:spcPts val="600"/>
              </a:spcBef>
              <a:spcAft>
                <a:spcPts val="0"/>
              </a:spcAft>
              <a:buClr>
                <a:schemeClr val="dk1"/>
              </a:buClr>
              <a:buSzPts val="1980"/>
              <a:buFont typeface="Noto Sans Symbols"/>
              <a:buChar char="✓"/>
              <a:defRPr sz="1800" b="0" i="0" u="none" strike="noStrike" cap="none">
                <a:solidFill>
                  <a:schemeClr val="dk1"/>
                </a:solidFill>
                <a:latin typeface="Verdana"/>
                <a:ea typeface="Verdana"/>
                <a:cs typeface="Verdana"/>
                <a:sym typeface="Verdana"/>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Verdana"/>
                <a:ea typeface="Verdana"/>
                <a:cs typeface="Verdana"/>
                <a:sym typeface="Verdana"/>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0360" algn="l">
              <a:lnSpc>
                <a:spcPct val="100000"/>
              </a:lnSpc>
              <a:spcBef>
                <a:spcPts val="320"/>
              </a:spcBef>
              <a:spcAft>
                <a:spcPts val="0"/>
              </a:spcAft>
              <a:buClr>
                <a:schemeClr val="accent2"/>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6pPr>
            <a:lvl7pPr marL="3200400" marR="0" lvl="6" indent="-340360" algn="l">
              <a:lnSpc>
                <a:spcPct val="100000"/>
              </a:lnSpc>
              <a:spcBef>
                <a:spcPts val="320"/>
              </a:spcBef>
              <a:spcAft>
                <a:spcPts val="0"/>
              </a:spcAft>
              <a:buClr>
                <a:srgbClr val="6DB7D7"/>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7pPr>
            <a:lvl8pPr marL="3657600" marR="0" lvl="7" indent="-340359" algn="l">
              <a:lnSpc>
                <a:spcPct val="100000"/>
              </a:lnSpc>
              <a:spcBef>
                <a:spcPts val="320"/>
              </a:spcBef>
              <a:spcAft>
                <a:spcPts val="0"/>
              </a:spcAft>
              <a:buClr>
                <a:schemeClr val="accent2"/>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8pPr>
            <a:lvl9pPr marL="4114800" marR="0" lvl="8" indent="-340359" algn="l">
              <a:lnSpc>
                <a:spcPct val="100000"/>
              </a:lnSpc>
              <a:spcBef>
                <a:spcPts val="320"/>
              </a:spcBef>
              <a:spcAft>
                <a:spcPts val="0"/>
              </a:spcAft>
              <a:buClr>
                <a:srgbClr val="6DB7D7"/>
              </a:buClr>
              <a:buSzPts val="1760"/>
              <a:buFont typeface="Noto Sans Symbols"/>
              <a:buChar char="●"/>
              <a:defRPr sz="1600" b="0" i="0" u="none" strike="noStrike" cap="none">
                <a:solidFill>
                  <a:srgbClr val="595959"/>
                </a:solidFill>
                <a:latin typeface="Source Sans Pro"/>
                <a:ea typeface="Source Sans Pro"/>
                <a:cs typeface="Source Sans Pro"/>
                <a:sym typeface="Source Sans Pro"/>
              </a:defRPr>
            </a:lvl9pPr>
          </a:lstStyle>
          <a:p>
            <a:endParaRPr/>
          </a:p>
        </p:txBody>
      </p:sp>
      <p:sp>
        <p:nvSpPr>
          <p:cNvPr id="58" name="Google Shape;58;p32"/>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59" name="Google Shape;59;p32"/>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60" name="Google Shape;60;p32"/>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457200" y="304800"/>
            <a:ext cx="8134351" cy="1139732"/>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3" name="Google Shape;63;p33"/>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64" name="Google Shape;64;p33"/>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65" name="Google Shape;65;p33"/>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533399" y="611872"/>
            <a:ext cx="3840479" cy="1162049"/>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17671E"/>
              </a:buClr>
              <a:buSzPts val="3600"/>
              <a:buFont typeface="Verdana"/>
              <a:buNone/>
              <a:defRPr sz="3600" b="0" i="0" u="none" strike="noStrike" cap="none">
                <a:solidFill>
                  <a:srgbClr val="17671E"/>
                </a:solidFill>
                <a:latin typeface="Verdana"/>
                <a:ea typeface="Verdana"/>
                <a:cs typeface="Verdana"/>
                <a:sym typeface="Verdana"/>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8" name="Google Shape;68;p34"/>
          <p:cNvSpPr txBox="1">
            <a:spLocks noGrp="1"/>
          </p:cNvSpPr>
          <p:nvPr>
            <p:ph type="body" idx="1"/>
          </p:nvPr>
        </p:nvSpPr>
        <p:spPr>
          <a:xfrm>
            <a:off x="4742823" y="368300"/>
            <a:ext cx="3840479" cy="5575300"/>
          </a:xfrm>
          <a:prstGeom prst="rect">
            <a:avLst/>
          </a:prstGeom>
          <a:noFill/>
          <a:ln>
            <a:noFill/>
          </a:ln>
        </p:spPr>
        <p:txBody>
          <a:bodyPr spcFirstLastPara="1" wrap="square" lIns="91425" tIns="91425" rIns="91425" bIns="91425" anchor="t" anchorCtr="0">
            <a:noAutofit/>
          </a:bodyPr>
          <a:lstStyle>
            <a:lvl1pPr marL="457200" marR="0" lvl="0" indent="-382270" algn="l">
              <a:lnSpc>
                <a:spcPct val="100000"/>
              </a:lnSpc>
              <a:spcBef>
                <a:spcPts val="2000"/>
              </a:spcBef>
              <a:spcAft>
                <a:spcPts val="0"/>
              </a:spcAft>
              <a:buClr>
                <a:srgbClr val="660066"/>
              </a:buClr>
              <a:buSzPts val="2420"/>
              <a:buFont typeface="Noto Sans Symbols"/>
              <a:buChar char="➢"/>
              <a:defRPr sz="2200" b="1" i="0" u="none" strike="noStrike" cap="none">
                <a:solidFill>
                  <a:srgbClr val="660066"/>
                </a:solidFill>
                <a:latin typeface="Verdana"/>
                <a:ea typeface="Verdana"/>
                <a:cs typeface="Verdana"/>
                <a:sym typeface="Verdana"/>
              </a:defRPr>
            </a:lvl1pPr>
            <a:lvl2pPr marL="914400" marR="0" lvl="1" indent="-342900" algn="l">
              <a:lnSpc>
                <a:spcPct val="100000"/>
              </a:lnSpc>
              <a:spcBef>
                <a:spcPts val="600"/>
              </a:spcBef>
              <a:spcAft>
                <a:spcPts val="0"/>
              </a:spcAft>
              <a:buClr>
                <a:schemeClr val="dk1"/>
              </a:buClr>
              <a:buSzPts val="1800"/>
              <a:buFont typeface="Noto Sans Symbols"/>
              <a:buChar char="●"/>
              <a:defRPr sz="2000" b="0" i="0" u="none" strike="noStrike" cap="none">
                <a:solidFill>
                  <a:schemeClr val="dk1"/>
                </a:solidFill>
                <a:latin typeface="Verdana"/>
                <a:ea typeface="Verdana"/>
                <a:cs typeface="Verdana"/>
                <a:sym typeface="Verdana"/>
              </a:defRPr>
            </a:lvl2pPr>
            <a:lvl3pPr marL="1371600" marR="0" lvl="2" indent="-354328" algn="l">
              <a:lnSpc>
                <a:spcPct val="100000"/>
              </a:lnSpc>
              <a:spcBef>
                <a:spcPts val="600"/>
              </a:spcBef>
              <a:spcAft>
                <a:spcPts val="0"/>
              </a:spcAft>
              <a:buClr>
                <a:schemeClr val="dk1"/>
              </a:buClr>
              <a:buSzPts val="1980"/>
              <a:buFont typeface="Noto Sans Symbols"/>
              <a:buChar char="✓"/>
              <a:defRPr sz="1800" b="0" i="0" u="none" strike="noStrike" cap="none">
                <a:solidFill>
                  <a:schemeClr val="dk1"/>
                </a:solidFill>
                <a:latin typeface="Verdana"/>
                <a:ea typeface="Verdana"/>
                <a:cs typeface="Verdana"/>
                <a:sym typeface="Verdana"/>
              </a:defRPr>
            </a:lvl3pPr>
            <a:lvl4pPr marL="1828800" marR="0" lvl="3" indent="-354328" algn="l">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Verdana"/>
                <a:ea typeface="Verdana"/>
                <a:cs typeface="Verdana"/>
                <a:sym typeface="Verdana"/>
              </a:defRPr>
            </a:lvl4pPr>
            <a:lvl5pPr marL="2286000" marR="0" lvl="4" indent="-354328" algn="l">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Verdana"/>
                <a:ea typeface="Verdana"/>
                <a:cs typeface="Verdana"/>
                <a:sym typeface="Verdana"/>
              </a:defRPr>
            </a:lvl5pPr>
            <a:lvl6pPr marL="2743200" marR="0" lvl="5" indent="-368300" algn="l">
              <a:lnSpc>
                <a:spcPct val="100000"/>
              </a:lnSpc>
              <a:spcBef>
                <a:spcPts val="400"/>
              </a:spcBef>
              <a:spcAft>
                <a:spcPts val="0"/>
              </a:spcAft>
              <a:buClr>
                <a:schemeClr val="accent2"/>
              </a:buClr>
              <a:buSzPts val="2200"/>
              <a:buFont typeface="Noto Sans Symbols"/>
              <a:buChar char="●"/>
              <a:defRPr sz="2000" b="0" i="0" u="none" strike="noStrike" cap="none">
                <a:solidFill>
                  <a:srgbClr val="595959"/>
                </a:solidFill>
                <a:latin typeface="Source Sans Pro"/>
                <a:ea typeface="Source Sans Pro"/>
                <a:cs typeface="Source Sans Pro"/>
                <a:sym typeface="Source Sans Pro"/>
              </a:defRPr>
            </a:lvl6pPr>
            <a:lvl7pPr marL="3200400" marR="0" lvl="6" indent="-368300" algn="l">
              <a:lnSpc>
                <a:spcPct val="100000"/>
              </a:lnSpc>
              <a:spcBef>
                <a:spcPts val="400"/>
              </a:spcBef>
              <a:spcAft>
                <a:spcPts val="0"/>
              </a:spcAft>
              <a:buClr>
                <a:srgbClr val="6DB7D7"/>
              </a:buClr>
              <a:buSzPts val="2200"/>
              <a:buFont typeface="Noto Sans Symbols"/>
              <a:buChar char="●"/>
              <a:defRPr sz="2000" b="0" i="0" u="none" strike="noStrike" cap="none">
                <a:solidFill>
                  <a:srgbClr val="595959"/>
                </a:solidFill>
                <a:latin typeface="Source Sans Pro"/>
                <a:ea typeface="Source Sans Pro"/>
                <a:cs typeface="Source Sans Pro"/>
                <a:sym typeface="Source Sans Pro"/>
              </a:defRPr>
            </a:lvl7pPr>
            <a:lvl8pPr marL="3657600" marR="0" lvl="7" indent="-368300" algn="l">
              <a:lnSpc>
                <a:spcPct val="100000"/>
              </a:lnSpc>
              <a:spcBef>
                <a:spcPts val="400"/>
              </a:spcBef>
              <a:spcAft>
                <a:spcPts val="0"/>
              </a:spcAft>
              <a:buClr>
                <a:schemeClr val="accent2"/>
              </a:buClr>
              <a:buSzPts val="2200"/>
              <a:buFont typeface="Noto Sans Symbols"/>
              <a:buChar char="●"/>
              <a:defRPr sz="2000" b="0" i="0" u="none" strike="noStrike" cap="none">
                <a:solidFill>
                  <a:srgbClr val="595959"/>
                </a:solidFill>
                <a:latin typeface="Source Sans Pro"/>
                <a:ea typeface="Source Sans Pro"/>
                <a:cs typeface="Source Sans Pro"/>
                <a:sym typeface="Source Sans Pro"/>
              </a:defRPr>
            </a:lvl8pPr>
            <a:lvl9pPr marL="4114800" marR="0" lvl="8" indent="-368300" algn="l">
              <a:lnSpc>
                <a:spcPct val="100000"/>
              </a:lnSpc>
              <a:spcBef>
                <a:spcPts val="400"/>
              </a:spcBef>
              <a:spcAft>
                <a:spcPts val="0"/>
              </a:spcAft>
              <a:buClr>
                <a:srgbClr val="6DB7D7"/>
              </a:buClr>
              <a:buSzPts val="2200"/>
              <a:buFont typeface="Noto Sans Symbols"/>
              <a:buChar char="●"/>
              <a:defRPr sz="2000" b="0" i="0" u="none" strike="noStrike" cap="none">
                <a:solidFill>
                  <a:srgbClr val="595959"/>
                </a:solidFill>
                <a:latin typeface="Source Sans Pro"/>
                <a:ea typeface="Source Sans Pro"/>
                <a:cs typeface="Source Sans Pro"/>
                <a:sym typeface="Source Sans Pro"/>
              </a:defRPr>
            </a:lvl9pPr>
          </a:lstStyle>
          <a:p>
            <a:endParaRPr/>
          </a:p>
        </p:txBody>
      </p:sp>
      <p:sp>
        <p:nvSpPr>
          <p:cNvPr id="69" name="Google Shape;69;p34"/>
          <p:cNvSpPr txBox="1">
            <a:spLocks noGrp="1"/>
          </p:cNvSpPr>
          <p:nvPr>
            <p:ph type="body" idx="2"/>
          </p:nvPr>
        </p:nvSpPr>
        <p:spPr>
          <a:xfrm>
            <a:off x="533399" y="1787856"/>
            <a:ext cx="3840479" cy="3720152"/>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600"/>
              </a:spcBef>
              <a:spcAft>
                <a:spcPts val="0"/>
              </a:spcAft>
              <a:buClr>
                <a:srgbClr val="660066"/>
              </a:buClr>
              <a:buSzPts val="1980"/>
              <a:buFont typeface="Noto Sans Symbols"/>
              <a:buNone/>
              <a:defRPr sz="1800" b="1" i="0" u="none" strike="noStrike" cap="none">
                <a:solidFill>
                  <a:srgbClr val="660066"/>
                </a:solidFill>
                <a:latin typeface="Verdana"/>
                <a:ea typeface="Verdana"/>
                <a:cs typeface="Verdana"/>
                <a:sym typeface="Verdana"/>
              </a:defRPr>
            </a:lvl1pPr>
            <a:lvl2pPr marL="914400" marR="0" lvl="1" indent="-228600" algn="l">
              <a:lnSpc>
                <a:spcPct val="100000"/>
              </a:lnSpc>
              <a:spcBef>
                <a:spcPts val="600"/>
              </a:spcBef>
              <a:spcAft>
                <a:spcPts val="0"/>
              </a:spcAft>
              <a:buClr>
                <a:schemeClr val="dk1"/>
              </a:buClr>
              <a:buSzPts val="1080"/>
              <a:buFont typeface="Noto Sans Symbols"/>
              <a:buNone/>
              <a:defRPr sz="12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600"/>
              </a:spcBef>
              <a:spcAft>
                <a:spcPts val="0"/>
              </a:spcAft>
              <a:buClr>
                <a:schemeClr val="dk1"/>
              </a:buClr>
              <a:buSzPts val="1100"/>
              <a:buFont typeface="Noto Sans Symbols"/>
              <a:buNone/>
              <a:defRPr sz="10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600"/>
              </a:spcBef>
              <a:spcAft>
                <a:spcPts val="0"/>
              </a:spcAft>
              <a:buClr>
                <a:srgbClr val="205C77"/>
              </a:buClr>
              <a:buSzPts val="990"/>
              <a:buFont typeface="Noto Sans Symbols"/>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600"/>
              </a:spcBef>
              <a:spcAft>
                <a:spcPts val="0"/>
              </a:spcAft>
              <a:buClr>
                <a:srgbClr val="6DB7D7"/>
              </a:buClr>
              <a:buSzPts val="990"/>
              <a:buFont typeface="Noto Sans Symbols"/>
              <a:buNone/>
              <a:defRPr sz="900" b="0" i="0" u="none" strike="noStrike" cap="none">
                <a:solidFill>
                  <a:schemeClr val="dk1"/>
                </a:solidFill>
                <a:latin typeface="Verdana"/>
                <a:ea typeface="Verdana"/>
                <a:cs typeface="Verdana"/>
                <a:sym typeface="Verdana"/>
              </a:defRPr>
            </a:lvl5pPr>
            <a:lvl6pPr marL="2743200" marR="0" lvl="5" indent="-228600" algn="l">
              <a:lnSpc>
                <a:spcPct val="100000"/>
              </a:lnSpc>
              <a:spcBef>
                <a:spcPts val="180"/>
              </a:spcBef>
              <a:spcAft>
                <a:spcPts val="0"/>
              </a:spcAft>
              <a:buClr>
                <a:schemeClr val="accent2"/>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6pPr>
            <a:lvl7pPr marL="3200400" marR="0" lvl="6" indent="-228600" algn="l">
              <a:lnSpc>
                <a:spcPct val="100000"/>
              </a:lnSpc>
              <a:spcBef>
                <a:spcPts val="180"/>
              </a:spcBef>
              <a:spcAft>
                <a:spcPts val="0"/>
              </a:spcAft>
              <a:buClr>
                <a:srgbClr val="6DB7D7"/>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7pPr>
            <a:lvl8pPr marL="3657600" marR="0" lvl="7" indent="-228600" algn="l">
              <a:lnSpc>
                <a:spcPct val="100000"/>
              </a:lnSpc>
              <a:spcBef>
                <a:spcPts val="180"/>
              </a:spcBef>
              <a:spcAft>
                <a:spcPts val="0"/>
              </a:spcAft>
              <a:buClr>
                <a:schemeClr val="accent2"/>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8pPr>
            <a:lvl9pPr marL="4114800" marR="0" lvl="8" indent="-228600" algn="l">
              <a:lnSpc>
                <a:spcPct val="100000"/>
              </a:lnSpc>
              <a:spcBef>
                <a:spcPts val="180"/>
              </a:spcBef>
              <a:spcAft>
                <a:spcPts val="0"/>
              </a:spcAft>
              <a:buClr>
                <a:srgbClr val="6DB7D7"/>
              </a:buClr>
              <a:buSzPts val="990"/>
              <a:buFont typeface="Noto Sans Symbols"/>
              <a:buNone/>
              <a:defRPr sz="900" b="0" i="0" u="none" strike="noStrike" cap="none">
                <a:solidFill>
                  <a:srgbClr val="595959"/>
                </a:solidFill>
                <a:latin typeface="Source Sans Pro"/>
                <a:ea typeface="Source Sans Pro"/>
                <a:cs typeface="Source Sans Pro"/>
                <a:sym typeface="Source Sans Pro"/>
              </a:defRPr>
            </a:lvl9pPr>
          </a:lstStyle>
          <a:p>
            <a:endParaRPr/>
          </a:p>
        </p:txBody>
      </p:sp>
      <p:sp>
        <p:nvSpPr>
          <p:cNvPr id="70" name="Google Shape;70;p34"/>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091E24"/>
              </a:buClr>
              <a:buSzPts val="1200"/>
              <a:buFont typeface="Arial"/>
              <a:buNone/>
              <a:defRPr sz="1200" i="1">
                <a:solidFill>
                  <a:srgbClr val="091E24"/>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71" name="Google Shape;71;p34"/>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404040"/>
              </a:buClr>
              <a:buSzPts val="1200"/>
              <a:buFont typeface="Arial"/>
              <a:buNone/>
              <a:defRPr sz="1200" i="1">
                <a:solidFill>
                  <a:srgbClr val="40404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72" name="Google Shape;72;p34"/>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1pPr>
            <a:lvl2pPr marL="0" marR="0" lvl="1"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2pPr>
            <a:lvl3pPr marL="0" marR="0" lvl="2"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3pPr>
            <a:lvl4pPr marL="0" marR="0" lvl="3"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4pPr>
            <a:lvl5pPr marL="0" marR="0" lvl="4"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5pPr>
            <a:lvl6pPr marL="0" marR="0" lvl="5"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6pPr>
            <a:lvl7pPr marL="0" marR="0" lvl="6"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7pPr>
            <a:lvl8pPr marL="0" marR="0" lvl="7"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8pPr>
            <a:lvl9pPr marL="0" marR="0" lvl="8" indent="0" algn="r">
              <a:lnSpc>
                <a:spcPct val="100000"/>
              </a:lnSpc>
              <a:spcBef>
                <a:spcPts val="0"/>
              </a:spcBef>
              <a:spcAft>
                <a:spcPts val="0"/>
              </a:spcAft>
              <a:buClr>
                <a:srgbClr val="091E24"/>
              </a:buClr>
              <a:buSzPts val="450"/>
              <a:buFont typeface="Arial"/>
              <a:buNone/>
              <a:defRPr sz="1800" i="1">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37230"/>
            </a:gs>
            <a:gs pos="24000">
              <a:srgbClr val="FFFFFF"/>
            </a:gs>
            <a:gs pos="100000">
              <a:srgbClr val="FFFFFF"/>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304800"/>
            <a:ext cx="8134351" cy="1139732"/>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17671E"/>
              </a:buClr>
              <a:buSzPts val="4000"/>
              <a:buFont typeface="Verdana"/>
              <a:buNone/>
              <a:defRPr sz="4000" b="0" i="0" u="none" strike="noStrike" cap="none">
                <a:solidFill>
                  <a:srgbClr val="17671E"/>
                </a:solidFill>
                <a:latin typeface="Verdana"/>
                <a:ea typeface="Verdana"/>
                <a:cs typeface="Verdana"/>
                <a:sym typeface="Verdana"/>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25"/>
          <p:cNvSpPr txBox="1">
            <a:spLocks noGrp="1"/>
          </p:cNvSpPr>
          <p:nvPr>
            <p:ph type="body" idx="1"/>
          </p:nvPr>
        </p:nvSpPr>
        <p:spPr>
          <a:xfrm>
            <a:off x="549275" y="1600200"/>
            <a:ext cx="8042276" cy="4343400"/>
          </a:xfrm>
          <a:prstGeom prst="rect">
            <a:avLst/>
          </a:prstGeom>
          <a:noFill/>
          <a:ln>
            <a:noFill/>
          </a:ln>
        </p:spPr>
        <p:txBody>
          <a:bodyPr spcFirstLastPara="1" wrap="square" lIns="91425" tIns="91425" rIns="91425" bIns="91425" anchor="t" anchorCtr="0">
            <a:noAutofit/>
          </a:bodyPr>
          <a:lstStyle>
            <a:lvl1pPr marL="457200" marR="0" lvl="0" indent="-396240" algn="l" rtl="0">
              <a:lnSpc>
                <a:spcPct val="100000"/>
              </a:lnSpc>
              <a:spcBef>
                <a:spcPts val="2000"/>
              </a:spcBef>
              <a:spcAft>
                <a:spcPts val="0"/>
              </a:spcAft>
              <a:buClr>
                <a:srgbClr val="660066"/>
              </a:buClr>
              <a:buSzPts val="2640"/>
              <a:buFont typeface="Noto Sans Symbols"/>
              <a:buChar char="➢"/>
              <a:defRPr sz="2400" b="1" i="0" u="none" strike="noStrike" cap="none">
                <a:solidFill>
                  <a:srgbClr val="660066"/>
                </a:solidFill>
                <a:latin typeface="Verdana"/>
                <a:ea typeface="Verdana"/>
                <a:cs typeface="Verdana"/>
                <a:sym typeface="Verdana"/>
              </a:defRPr>
            </a:lvl1pPr>
            <a:lvl2pPr marL="914400" marR="0" lvl="1" indent="-354330" algn="l" rtl="0">
              <a:lnSpc>
                <a:spcPct val="100000"/>
              </a:lnSpc>
              <a:spcBef>
                <a:spcPts val="600"/>
              </a:spcBef>
              <a:spcAft>
                <a:spcPts val="0"/>
              </a:spcAft>
              <a:buClr>
                <a:schemeClr val="dk1"/>
              </a:buClr>
              <a:buSzPts val="1980"/>
              <a:buFont typeface="Noto Sans Symbols"/>
              <a:buChar char="●"/>
              <a:defRPr sz="2200" b="0" i="0" u="none" strike="noStrike" cap="none">
                <a:solidFill>
                  <a:schemeClr val="dk1"/>
                </a:solidFill>
                <a:latin typeface="Verdana"/>
                <a:ea typeface="Verdana"/>
                <a:cs typeface="Verdana"/>
                <a:sym typeface="Verdana"/>
              </a:defRPr>
            </a:lvl2pPr>
            <a:lvl3pPr marL="1371600" marR="0" lvl="2" indent="-368300" algn="l" rtl="0">
              <a:lnSpc>
                <a:spcPct val="100000"/>
              </a:lnSpc>
              <a:spcBef>
                <a:spcPts val="600"/>
              </a:spcBef>
              <a:spcAft>
                <a:spcPts val="0"/>
              </a:spcAft>
              <a:buClr>
                <a:schemeClr val="dk1"/>
              </a:buClr>
              <a:buSzPts val="22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54328" algn="l" rtl="0">
              <a:lnSpc>
                <a:spcPct val="100000"/>
              </a:lnSpc>
              <a:spcBef>
                <a:spcPts val="600"/>
              </a:spcBef>
              <a:spcAft>
                <a:spcPts val="0"/>
              </a:spcAft>
              <a:buClr>
                <a:srgbClr val="205C77"/>
              </a:buClr>
              <a:buSzPts val="1980"/>
              <a:buFont typeface="Noto Sans Symbols"/>
              <a:buChar char="●"/>
              <a:defRPr sz="1800" b="0" i="0" u="none" strike="noStrike" cap="none">
                <a:solidFill>
                  <a:schemeClr val="dk1"/>
                </a:solidFill>
                <a:latin typeface="Verdana"/>
                <a:ea typeface="Verdana"/>
                <a:cs typeface="Verdana"/>
                <a:sym typeface="Verdana"/>
              </a:defRPr>
            </a:lvl4pPr>
            <a:lvl5pPr marL="2286000" marR="0" lvl="4" indent="-354328" algn="l" rtl="0">
              <a:lnSpc>
                <a:spcPct val="100000"/>
              </a:lnSpc>
              <a:spcBef>
                <a:spcPts val="600"/>
              </a:spcBef>
              <a:spcAft>
                <a:spcPts val="0"/>
              </a:spcAft>
              <a:buClr>
                <a:srgbClr val="6DB7D7"/>
              </a:buClr>
              <a:buSzPts val="1980"/>
              <a:buFont typeface="Noto Sans Symbols"/>
              <a:buChar char="●"/>
              <a:defRPr sz="1800" b="0" i="0" u="none" strike="noStrike" cap="none">
                <a:solidFill>
                  <a:schemeClr val="dk1"/>
                </a:solidFill>
                <a:latin typeface="Verdana"/>
                <a:ea typeface="Verdana"/>
                <a:cs typeface="Verdana"/>
                <a:sym typeface="Verdana"/>
              </a:defRPr>
            </a:lvl5pPr>
            <a:lvl6pPr marL="2743200" marR="0" lvl="5"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8" algn="l" rtl="0">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8" algn="l" rtl="0">
              <a:lnSpc>
                <a:spcPct val="100000"/>
              </a:lnSpc>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8" algn="l" rtl="0">
              <a:lnSpc>
                <a:spcPct val="100000"/>
              </a:lnSpc>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12" name="Google Shape;12;p25"/>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91E24"/>
              </a:buClr>
              <a:buSzPts val="1200"/>
              <a:buFont typeface="Arial"/>
              <a:buNone/>
              <a:defRPr sz="1200" b="0" i="1" u="none" strike="noStrike" cap="none">
                <a:solidFill>
                  <a:srgbClr val="091E24"/>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404040"/>
              </a:buClr>
              <a:buSzPts val="1200"/>
              <a:buFont typeface="Arial"/>
              <a:buNone/>
              <a:defRPr sz="1200" b="0" i="1" u="none" strike="noStrike" cap="none">
                <a:solidFill>
                  <a:srgbClr val="404040"/>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1pPr>
            <a:lvl2pPr marL="0" marR="0" lvl="1"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2pPr>
            <a:lvl3pPr marL="0" marR="0" lvl="2"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3pPr>
            <a:lvl4pPr marL="0" marR="0" lvl="3"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4pPr>
            <a:lvl5pPr marL="0" marR="0" lvl="4"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5pPr>
            <a:lvl6pPr marL="0" marR="0" lvl="5"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6pPr>
            <a:lvl7pPr marL="0" marR="0" lvl="6"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7pPr>
            <a:lvl8pPr marL="0" marR="0" lvl="7"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8pPr>
            <a:lvl9pPr marL="0" marR="0" lvl="8" indent="0" algn="r" rtl="0">
              <a:lnSpc>
                <a:spcPct val="100000"/>
              </a:lnSpc>
              <a:spcBef>
                <a:spcPts val="0"/>
              </a:spcBef>
              <a:spcAft>
                <a:spcPts val="0"/>
              </a:spcAft>
              <a:buClr>
                <a:srgbClr val="091E24"/>
              </a:buClr>
              <a:buSzPts val="450"/>
              <a:buFont typeface="Arial"/>
              <a:buNone/>
              <a:defRPr sz="1800" b="0" i="1" u="none" strike="noStrike" cap="none">
                <a:solidFill>
                  <a:srgbClr val="091E2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plegrovemn.gov/about/lakes-and-water-quality/rice-lak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nnepin.us/residents/environment/natural-resources-funding#natural-resources-gra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nnepin.us/residents/environment/natural-resources-funding#natural-resources-gran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icelakemn.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RiceLakeM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7" name="Google Shape;97;p1"/>
          <p:cNvSpPr txBox="1">
            <a:spLocks noGrp="1"/>
          </p:cNvSpPr>
          <p:nvPr>
            <p:ph type="ctrTitle"/>
          </p:nvPr>
        </p:nvSpPr>
        <p:spPr>
          <a:xfrm>
            <a:off x="363537" y="2514600"/>
            <a:ext cx="8416924" cy="167639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br>
              <a:rPr lang="en-US" sz="4000" b="0" i="0" u="none" strike="noStrike" cap="none">
                <a:solidFill>
                  <a:srgbClr val="17671E"/>
                </a:solidFill>
                <a:latin typeface="Verdana"/>
                <a:ea typeface="Verdana"/>
                <a:cs typeface="Verdana"/>
                <a:sym typeface="Verdana"/>
              </a:rPr>
            </a:br>
            <a:r>
              <a:rPr lang="en-US" sz="4000" b="1" i="0" u="none" strike="noStrike" cap="none">
                <a:solidFill>
                  <a:srgbClr val="FFD266"/>
                </a:solidFill>
                <a:latin typeface="Verdana"/>
                <a:ea typeface="Verdana"/>
                <a:cs typeface="Verdana"/>
                <a:sym typeface="Verdana"/>
              </a:rPr>
              <a:t>Rice Lake Area</a:t>
            </a:r>
            <a:br>
              <a:rPr lang="en-US" sz="4000" b="1" i="0" u="none" strike="noStrike" cap="none">
                <a:solidFill>
                  <a:srgbClr val="FFD266"/>
                </a:solidFill>
                <a:latin typeface="Verdana"/>
                <a:ea typeface="Verdana"/>
                <a:cs typeface="Verdana"/>
                <a:sym typeface="Verdana"/>
              </a:rPr>
            </a:br>
            <a:r>
              <a:rPr lang="en-US" sz="4000" b="1" i="0" u="none" strike="noStrike" cap="none">
                <a:solidFill>
                  <a:srgbClr val="FFD266"/>
                </a:solidFill>
                <a:latin typeface="Verdana"/>
                <a:ea typeface="Verdana"/>
                <a:cs typeface="Verdana"/>
                <a:sym typeface="Verdana"/>
              </a:rPr>
              <a:t> Association</a:t>
            </a:r>
            <a:br>
              <a:rPr lang="en-US" sz="4000" b="1" i="0" u="none" strike="noStrike" cap="none">
                <a:solidFill>
                  <a:srgbClr val="FFD266"/>
                </a:solidFill>
                <a:latin typeface="Verdana"/>
                <a:ea typeface="Verdana"/>
                <a:cs typeface="Verdana"/>
                <a:sym typeface="Verdana"/>
              </a:rPr>
            </a:br>
            <a:r>
              <a:rPr lang="en-US" sz="4000" b="1" i="0" u="none" strike="noStrike" cap="none">
                <a:solidFill>
                  <a:srgbClr val="FFD266"/>
                </a:solidFill>
                <a:latin typeface="Verdana"/>
                <a:ea typeface="Verdana"/>
                <a:cs typeface="Verdana"/>
                <a:sym typeface="Verdana"/>
              </a:rPr>
              <a:t>Annual Meeting</a:t>
            </a:r>
            <a:endParaRPr/>
          </a:p>
        </p:txBody>
      </p:sp>
      <p:sp>
        <p:nvSpPr>
          <p:cNvPr id="98" name="Google Shape;98;p1"/>
          <p:cNvSpPr txBox="1">
            <a:spLocks noGrp="1"/>
          </p:cNvSpPr>
          <p:nvPr>
            <p:ph type="subTitle" idx="1"/>
          </p:nvPr>
        </p:nvSpPr>
        <p:spPr>
          <a:xfrm>
            <a:off x="363537" y="4267201"/>
            <a:ext cx="8416924" cy="6857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66"/>
              </a:buClr>
              <a:buSzPts val="800"/>
              <a:buFont typeface="Noto Sans Symbols"/>
              <a:buNone/>
            </a:pPr>
            <a:r>
              <a:rPr lang="en-US" sz="3200" b="1" i="1" u="none" strike="noStrike" cap="none">
                <a:solidFill>
                  <a:srgbClr val="FFD266"/>
                </a:solidFill>
                <a:latin typeface="Verdana"/>
                <a:ea typeface="Verdana"/>
                <a:cs typeface="Verdana"/>
                <a:sym typeface="Verdana"/>
              </a:rPr>
              <a:t>May 4, 2021</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457200" y="304800"/>
            <a:ext cx="8134351" cy="8382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Lake Update</a:t>
            </a:r>
            <a:endParaRPr/>
          </a:p>
        </p:txBody>
      </p:sp>
      <p:sp>
        <p:nvSpPr>
          <p:cNvPr id="177" name="Google Shape;177;p10"/>
          <p:cNvSpPr txBox="1">
            <a:spLocks noGrp="1"/>
          </p:cNvSpPr>
          <p:nvPr>
            <p:ph type="body" idx="1"/>
          </p:nvPr>
        </p:nvSpPr>
        <p:spPr>
          <a:xfrm>
            <a:off x="549275" y="1371600"/>
            <a:ext cx="8042276" cy="43434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90000"/>
              </a:lnSpc>
              <a:spcBef>
                <a:spcPts val="0"/>
              </a:spcBef>
              <a:spcAft>
                <a:spcPts val="0"/>
              </a:spcAft>
              <a:buClr>
                <a:srgbClr val="660066"/>
              </a:buClr>
              <a:buSzPts val="2640"/>
              <a:buFont typeface="Noto Sans Symbols"/>
              <a:buChar char="❖"/>
            </a:pPr>
            <a:r>
              <a:rPr lang="en-US" sz="2400" b="1" i="0" u="none" strike="noStrike" cap="none">
                <a:solidFill>
                  <a:srgbClr val="660066"/>
                </a:solidFill>
                <a:latin typeface="Arial"/>
                <a:ea typeface="Arial"/>
                <a:cs typeface="Arial"/>
                <a:sym typeface="Arial"/>
              </a:rPr>
              <a:t>2020-2021 Update</a:t>
            </a:r>
            <a:endParaRPr/>
          </a:p>
          <a:p>
            <a:pPr marL="795338" marR="0" lvl="1" indent="-452438" algn="l" rtl="0">
              <a:lnSpc>
                <a:spcPct val="90000"/>
              </a:lnSpc>
              <a:spcBef>
                <a:spcPts val="600"/>
              </a:spcBef>
              <a:spcAft>
                <a:spcPts val="0"/>
              </a:spcAft>
              <a:buClr>
                <a:schemeClr val="dk1"/>
              </a:buClr>
              <a:buSzPts val="1980"/>
              <a:buFont typeface="Noto Sans Symbols"/>
              <a:buChar char="❖"/>
            </a:pPr>
            <a:r>
              <a:rPr lang="en-US" sz="2200" b="0" i="0" u="none" strike="noStrike" cap="none">
                <a:solidFill>
                  <a:schemeClr val="dk1"/>
                </a:solidFill>
                <a:latin typeface="Arial"/>
                <a:ea typeface="Arial"/>
                <a:cs typeface="Arial"/>
                <a:sym typeface="Arial"/>
              </a:rPr>
              <a:t>Rice Lake surface water regulations</a:t>
            </a:r>
            <a:endParaRPr/>
          </a:p>
          <a:p>
            <a:pPr marL="1077913" lvl="2" indent="-452438" algn="l" rtl="0">
              <a:lnSpc>
                <a:spcPct val="90000"/>
              </a:lnSpc>
              <a:spcBef>
                <a:spcPts val="600"/>
              </a:spcBef>
              <a:spcAft>
                <a:spcPts val="0"/>
              </a:spcAft>
              <a:buSzPts val="1800"/>
              <a:buFont typeface="Noto Sans Symbols"/>
              <a:buChar char="❖"/>
            </a:pPr>
            <a:r>
              <a:rPr lang="en-US" u="sng">
                <a:solidFill>
                  <a:schemeClr val="hlink"/>
                </a:solidFill>
                <a:hlinkClick r:id="rId3"/>
              </a:rPr>
              <a:t>http://www.maplegrovemn.gov/about/lakes-and-water-quality/rice-lake/</a:t>
            </a:r>
            <a:r>
              <a:rPr lang="en-US"/>
              <a:t> </a:t>
            </a:r>
            <a:endParaRPr b="0" i="0" u="none" strike="noStrike" cap="none">
              <a:solidFill>
                <a:schemeClr val="dk1"/>
              </a:solidFill>
              <a:latin typeface="Arial"/>
              <a:ea typeface="Arial"/>
              <a:cs typeface="Arial"/>
              <a:sym typeface="Arial"/>
            </a:endParaRPr>
          </a:p>
          <a:p>
            <a:pPr marL="795338" marR="0" lvl="1" indent="-452438" algn="l" rtl="0">
              <a:lnSpc>
                <a:spcPct val="90000"/>
              </a:lnSpc>
              <a:spcBef>
                <a:spcPts val="600"/>
              </a:spcBef>
              <a:spcAft>
                <a:spcPts val="0"/>
              </a:spcAft>
              <a:buClr>
                <a:schemeClr val="dk1"/>
              </a:buClr>
              <a:buSzPts val="1980"/>
              <a:buFont typeface="Noto Sans Symbols"/>
              <a:buChar char="❖"/>
            </a:pPr>
            <a:r>
              <a:rPr lang="en-US" sz="2200" b="0" i="0" u="none" strike="noStrike" cap="none">
                <a:solidFill>
                  <a:schemeClr val="dk1"/>
                </a:solidFill>
                <a:latin typeface="Arial"/>
                <a:ea typeface="Arial"/>
                <a:cs typeface="Arial"/>
                <a:sym typeface="Arial"/>
              </a:rPr>
              <a:t>2020 Year in Review</a:t>
            </a:r>
            <a:endParaRPr/>
          </a:p>
          <a:p>
            <a:pPr marL="795338" marR="0" lvl="1" indent="-452438" algn="l" rtl="0">
              <a:lnSpc>
                <a:spcPct val="90000"/>
              </a:lnSpc>
              <a:spcBef>
                <a:spcPts val="600"/>
              </a:spcBef>
              <a:spcAft>
                <a:spcPts val="0"/>
              </a:spcAft>
              <a:buClr>
                <a:schemeClr val="dk1"/>
              </a:buClr>
              <a:buSzPts val="1980"/>
              <a:buFont typeface="Noto Sans Symbols"/>
              <a:buChar char="❖"/>
            </a:pPr>
            <a:r>
              <a:rPr lang="en-US" sz="2200" b="0" i="0" u="none" strike="noStrike" cap="none">
                <a:solidFill>
                  <a:schemeClr val="dk1"/>
                </a:solidFill>
                <a:latin typeface="Arial"/>
                <a:ea typeface="Arial"/>
                <a:cs typeface="Arial"/>
                <a:sym typeface="Arial"/>
              </a:rPr>
              <a:t>2020 Completed Projects</a:t>
            </a:r>
            <a:endParaRPr/>
          </a:p>
          <a:p>
            <a:pPr marL="795338" marR="0" lvl="1" indent="-452438" algn="l" rtl="0">
              <a:lnSpc>
                <a:spcPct val="90000"/>
              </a:lnSpc>
              <a:spcBef>
                <a:spcPts val="600"/>
              </a:spcBef>
              <a:spcAft>
                <a:spcPts val="0"/>
              </a:spcAft>
              <a:buClr>
                <a:schemeClr val="dk1"/>
              </a:buClr>
              <a:buSzPts val="1980"/>
              <a:buFont typeface="Noto Sans Symbols"/>
              <a:buChar char="❖"/>
            </a:pPr>
            <a:r>
              <a:rPr lang="en-US"/>
              <a:t>2021 Continuing Projects</a:t>
            </a:r>
            <a:endParaRPr sz="2200" b="0" i="0" u="none" strike="noStrike" cap="none">
              <a:solidFill>
                <a:schemeClr val="dk1"/>
              </a:solidFill>
              <a:latin typeface="Arial"/>
              <a:ea typeface="Arial"/>
              <a:cs typeface="Arial"/>
              <a:sym typeface="Arial"/>
            </a:endParaRPr>
          </a:p>
          <a:p>
            <a:pPr marL="795338" marR="0" lvl="1" indent="-452438" algn="l" rtl="0">
              <a:lnSpc>
                <a:spcPct val="90000"/>
              </a:lnSpc>
              <a:spcBef>
                <a:spcPts val="600"/>
              </a:spcBef>
              <a:spcAft>
                <a:spcPts val="0"/>
              </a:spcAft>
              <a:buClr>
                <a:schemeClr val="dk1"/>
              </a:buClr>
              <a:buSzPts val="1980"/>
              <a:buFont typeface="Noto Sans Symbols"/>
              <a:buChar char="❖"/>
            </a:pPr>
            <a:r>
              <a:rPr lang="en-US" sz="2200" b="0" i="0" u="none" strike="noStrike" cap="none">
                <a:solidFill>
                  <a:schemeClr val="dk1"/>
                </a:solidFill>
                <a:latin typeface="Arial"/>
                <a:ea typeface="Arial"/>
                <a:cs typeface="Arial"/>
                <a:sym typeface="Arial"/>
              </a:rPr>
              <a:t>2021 Planned Projects</a:t>
            </a:r>
            <a:endParaRPr/>
          </a:p>
        </p:txBody>
      </p:sp>
      <p:sp>
        <p:nvSpPr>
          <p:cNvPr id="178" name="Google Shape;178;p10"/>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79" name="Google Shape;179;p10"/>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80" name="Google Shape;180;p10"/>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10</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86" name="Google Shape;186;p11"/>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87" name="Google Shape;187;p11"/>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11</a:t>
            </a:fld>
            <a:endParaRPr sz="1800" i="1">
              <a:solidFill>
                <a:srgbClr val="091E24"/>
              </a:solidFill>
              <a:latin typeface="Arial"/>
              <a:ea typeface="Arial"/>
              <a:cs typeface="Arial"/>
              <a:sym typeface="Arial"/>
            </a:endParaRPr>
          </a:p>
        </p:txBody>
      </p:sp>
      <p:pic>
        <p:nvPicPr>
          <p:cNvPr id="188" name="Google Shape;188;p11"/>
          <p:cNvPicPr preferRelativeResize="0"/>
          <p:nvPr/>
        </p:nvPicPr>
        <p:blipFill rotWithShape="1">
          <a:blip r:embed="rId3">
            <a:alphaModFix/>
          </a:blip>
          <a:srcRect/>
          <a:stretch/>
        </p:blipFill>
        <p:spPr>
          <a:xfrm>
            <a:off x="533400" y="380999"/>
            <a:ext cx="7620000" cy="506900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94" name="Google Shape;194;p12"/>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95" name="Google Shape;195;p12"/>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12</a:t>
            </a:fld>
            <a:endParaRPr sz="1800" i="1">
              <a:solidFill>
                <a:srgbClr val="091E24"/>
              </a:solidFill>
              <a:latin typeface="Arial"/>
              <a:ea typeface="Arial"/>
              <a:cs typeface="Arial"/>
              <a:sym typeface="Arial"/>
            </a:endParaRPr>
          </a:p>
        </p:txBody>
      </p:sp>
      <p:pic>
        <p:nvPicPr>
          <p:cNvPr id="196" name="Google Shape;196;p12" descr="Screen Clipping"/>
          <p:cNvPicPr preferRelativeResize="0"/>
          <p:nvPr/>
        </p:nvPicPr>
        <p:blipFill rotWithShape="1">
          <a:blip r:embed="rId3">
            <a:alphaModFix/>
          </a:blip>
          <a:srcRect/>
          <a:stretch/>
        </p:blipFill>
        <p:spPr>
          <a:xfrm>
            <a:off x="3962400" y="807131"/>
            <a:ext cx="4613583" cy="5334000"/>
          </a:xfrm>
          <a:prstGeom prst="rect">
            <a:avLst/>
          </a:prstGeom>
          <a:noFill/>
          <a:ln>
            <a:noFill/>
          </a:ln>
        </p:spPr>
      </p:pic>
      <p:pic>
        <p:nvPicPr>
          <p:cNvPr id="197" name="Google Shape;197;p12" descr="Screen Clipping"/>
          <p:cNvPicPr preferRelativeResize="0"/>
          <p:nvPr/>
        </p:nvPicPr>
        <p:blipFill rotWithShape="1">
          <a:blip r:embed="rId4">
            <a:alphaModFix/>
          </a:blip>
          <a:srcRect/>
          <a:stretch/>
        </p:blipFill>
        <p:spPr>
          <a:xfrm>
            <a:off x="1749224" y="424482"/>
            <a:ext cx="5077534" cy="495369"/>
          </a:xfrm>
          <a:prstGeom prst="rect">
            <a:avLst/>
          </a:prstGeom>
          <a:noFill/>
          <a:ln>
            <a:noFill/>
          </a:ln>
        </p:spPr>
      </p:pic>
      <p:sp>
        <p:nvSpPr>
          <p:cNvPr id="198" name="Google Shape;198;p12"/>
          <p:cNvSpPr txBox="1"/>
          <p:nvPr/>
        </p:nvSpPr>
        <p:spPr>
          <a:xfrm>
            <a:off x="234961" y="1360666"/>
            <a:ext cx="4231342"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No Wake in any part of Elm Creek or the backwater connection to Fish Lake!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West of I-94 to the bridge (A on map)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Connection to Fish Lake (B on map)</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Elm Creek north of lake (C on map)</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2"/>
          <p:cNvSpPr/>
          <p:nvPr/>
        </p:nvSpPr>
        <p:spPr>
          <a:xfrm>
            <a:off x="4572000" y="3136612"/>
            <a:ext cx="481221" cy="584775"/>
          </a:xfrm>
          <a:prstGeom prst="rect">
            <a:avLst/>
          </a:prstGeom>
          <a:noFill/>
          <a:ln w="25400" cap="flat" cmpd="sng">
            <a:solidFill>
              <a:srgbClr val="9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00000"/>
              </a:buClr>
              <a:buSzPts val="3200"/>
              <a:buFont typeface="Arial"/>
              <a:buNone/>
            </a:pPr>
            <a:r>
              <a:rPr lang="en-US" sz="3200" b="1" i="0" u="none" strike="noStrike" cap="none">
                <a:solidFill>
                  <a:srgbClr val="900000"/>
                </a:solidFill>
                <a:latin typeface="Arial"/>
                <a:ea typeface="Arial"/>
                <a:cs typeface="Arial"/>
                <a:sym typeface="Arial"/>
              </a:rPr>
              <a:t>A</a:t>
            </a:r>
            <a:endParaRPr/>
          </a:p>
        </p:txBody>
      </p:sp>
      <p:sp>
        <p:nvSpPr>
          <p:cNvPr id="200" name="Google Shape;200;p12"/>
          <p:cNvSpPr/>
          <p:nvPr/>
        </p:nvSpPr>
        <p:spPr>
          <a:xfrm>
            <a:off x="6456023" y="5105400"/>
            <a:ext cx="481221" cy="584775"/>
          </a:xfrm>
          <a:prstGeom prst="rect">
            <a:avLst/>
          </a:prstGeom>
          <a:noFill/>
          <a:ln w="25400" cap="flat" cmpd="sng">
            <a:solidFill>
              <a:srgbClr val="9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00000"/>
              </a:buClr>
              <a:buSzPts val="3200"/>
              <a:buFont typeface="Arial"/>
              <a:buNone/>
            </a:pPr>
            <a:r>
              <a:rPr lang="en-US" sz="3200" b="1" i="0" u="none" strike="noStrike" cap="none">
                <a:solidFill>
                  <a:srgbClr val="900000"/>
                </a:solidFill>
                <a:latin typeface="Arial"/>
                <a:ea typeface="Arial"/>
                <a:cs typeface="Arial"/>
                <a:sym typeface="Arial"/>
              </a:rPr>
              <a:t>B</a:t>
            </a:r>
            <a:endParaRPr/>
          </a:p>
        </p:txBody>
      </p:sp>
      <p:sp>
        <p:nvSpPr>
          <p:cNvPr id="201" name="Google Shape;201;p12"/>
          <p:cNvSpPr/>
          <p:nvPr/>
        </p:nvSpPr>
        <p:spPr>
          <a:xfrm>
            <a:off x="7911984" y="2203341"/>
            <a:ext cx="481221" cy="584775"/>
          </a:xfrm>
          <a:prstGeom prst="rect">
            <a:avLst/>
          </a:prstGeom>
          <a:noFill/>
          <a:ln w="25400" cap="flat" cmpd="sng">
            <a:solidFill>
              <a:srgbClr val="9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00000"/>
              </a:buClr>
              <a:buSzPts val="3200"/>
              <a:buFont typeface="Arial"/>
              <a:buNone/>
            </a:pPr>
            <a:r>
              <a:rPr lang="en-US" sz="3200" b="1" i="0" u="none" strike="noStrike" cap="none">
                <a:solidFill>
                  <a:srgbClr val="900000"/>
                </a:solidFill>
                <a:latin typeface="Arial"/>
                <a:ea typeface="Arial"/>
                <a:cs typeface="Arial"/>
                <a:sym typeface="Arial"/>
              </a:rPr>
              <a:t>C</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title"/>
          </p:nvPr>
        </p:nvSpPr>
        <p:spPr>
          <a:xfrm>
            <a:off x="457200" y="304800"/>
            <a:ext cx="8134351" cy="83819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2020 Year in Review</a:t>
            </a:r>
            <a:endParaRPr/>
          </a:p>
        </p:txBody>
      </p:sp>
      <p:sp>
        <p:nvSpPr>
          <p:cNvPr id="207" name="Google Shape;207;p13"/>
          <p:cNvSpPr txBox="1">
            <a:spLocks noGrp="1"/>
          </p:cNvSpPr>
          <p:nvPr>
            <p:ph type="body" idx="1"/>
          </p:nvPr>
        </p:nvSpPr>
        <p:spPr>
          <a:xfrm>
            <a:off x="264458" y="1371600"/>
            <a:ext cx="8700247" cy="4343400"/>
          </a:xfrm>
          <a:prstGeom prst="rect">
            <a:avLst/>
          </a:prstGeom>
          <a:noFill/>
          <a:ln>
            <a:noFill/>
          </a:ln>
        </p:spPr>
        <p:txBody>
          <a:bodyPr spcFirstLastPara="1" wrap="square" lIns="91425" tIns="45700" rIns="91425" bIns="45700" anchor="t" anchorCtr="0">
            <a:noAutofit/>
          </a:bodyPr>
          <a:lstStyle/>
          <a:p>
            <a:pPr marL="349250" marR="0" lvl="0" indent="-349250" algn="l" rtl="0">
              <a:lnSpc>
                <a:spcPct val="70000"/>
              </a:lnSpc>
              <a:spcBef>
                <a:spcPts val="0"/>
              </a:spcBef>
              <a:spcAft>
                <a:spcPts val="0"/>
              </a:spcAft>
              <a:buClr>
                <a:srgbClr val="660066"/>
              </a:buClr>
              <a:buSzPts val="2113"/>
              <a:buFont typeface="Noto Sans Symbols"/>
              <a:buChar char="❖"/>
            </a:pPr>
            <a:r>
              <a:rPr lang="en-US" sz="1960" b="1" i="0" u="none" strike="noStrike" cap="none" dirty="0">
                <a:solidFill>
                  <a:srgbClr val="660066"/>
                </a:solidFill>
                <a:latin typeface="Arial"/>
                <a:ea typeface="Arial"/>
                <a:cs typeface="Arial"/>
                <a:sym typeface="Arial"/>
              </a:rPr>
              <a:t>Timeline:</a:t>
            </a:r>
            <a:endParaRPr dirty="0"/>
          </a:p>
          <a:p>
            <a:pPr marL="685800" marR="0" lvl="1" indent="-342900" algn="l" rtl="0">
              <a:lnSpc>
                <a:spcPct val="80000"/>
              </a:lnSpc>
              <a:spcBef>
                <a:spcPts val="600"/>
              </a:spcBef>
              <a:spcAft>
                <a:spcPts val="0"/>
              </a:spcAft>
              <a:buClr>
                <a:schemeClr val="dk1"/>
              </a:buClr>
              <a:buSzPts val="1423"/>
              <a:buFont typeface="Noto Sans Symbols"/>
              <a:buChar char="❖"/>
            </a:pPr>
            <a:r>
              <a:rPr lang="en-US" sz="1540" b="0" i="0" u="none" strike="noStrike" cap="none" dirty="0">
                <a:solidFill>
                  <a:schemeClr val="dk1"/>
                </a:solidFill>
                <a:latin typeface="Arial"/>
                <a:ea typeface="Arial"/>
                <a:cs typeface="Arial"/>
                <a:sym typeface="Arial"/>
              </a:rPr>
              <a:t>No drawdown was conducted in the past 6 years (last was in 2014-2015)</a:t>
            </a:r>
            <a:endParaRPr dirty="0"/>
          </a:p>
          <a:p>
            <a:pPr marL="968375" lvl="2" indent="-342900" algn="l" rtl="0">
              <a:lnSpc>
                <a:spcPct val="80000"/>
              </a:lnSpc>
              <a:spcBef>
                <a:spcPts val="600"/>
              </a:spcBef>
              <a:spcAft>
                <a:spcPts val="0"/>
              </a:spcAft>
              <a:buSzPts val="1238"/>
              <a:buFont typeface="Noto Sans Symbols"/>
              <a:buChar char="❖"/>
            </a:pPr>
            <a:r>
              <a:rPr lang="en-US" sz="1340" dirty="0"/>
              <a:t>Request for 2020-21 was denied due to existence of rare Blanding’s Turtle within the watershed</a:t>
            </a:r>
            <a:endParaRPr dirty="0"/>
          </a:p>
          <a:p>
            <a:pPr marL="968375" lvl="2" indent="-342900" algn="l" rtl="0">
              <a:lnSpc>
                <a:spcPct val="80000"/>
              </a:lnSpc>
              <a:spcBef>
                <a:spcPts val="600"/>
              </a:spcBef>
              <a:spcAft>
                <a:spcPts val="0"/>
              </a:spcAft>
              <a:buSzPts val="1238"/>
              <a:buFont typeface="Noto Sans Symbols"/>
              <a:buChar char="❖"/>
            </a:pPr>
            <a:r>
              <a:rPr lang="en-US" sz="1340" b="0" i="0" u="none" strike="noStrike" cap="none" dirty="0">
                <a:solidFill>
                  <a:schemeClr val="dk1"/>
                </a:solidFill>
                <a:latin typeface="Arial"/>
                <a:ea typeface="Arial"/>
                <a:cs typeface="Arial"/>
                <a:sym typeface="Arial"/>
              </a:rPr>
              <a:t>Future drawdown requests would need to begin no later than October 15th</a:t>
            </a:r>
            <a:endParaRPr dirty="0"/>
          </a:p>
          <a:p>
            <a:pPr marL="685800" marR="0" lvl="1" indent="-342900" algn="l" rtl="0">
              <a:lnSpc>
                <a:spcPct val="80000"/>
              </a:lnSpc>
              <a:spcBef>
                <a:spcPts val="600"/>
              </a:spcBef>
              <a:spcAft>
                <a:spcPts val="0"/>
              </a:spcAft>
              <a:buClr>
                <a:schemeClr val="dk1"/>
              </a:buClr>
              <a:buSzPts val="1423"/>
              <a:buFont typeface="Noto Sans Symbols"/>
              <a:buChar char="❖"/>
            </a:pPr>
            <a:r>
              <a:rPr lang="en-US" sz="1540" dirty="0"/>
              <a:t>Winter Aeration was done the past 4 winters (to help sustain previous 2 fish stockings)</a:t>
            </a:r>
            <a:endParaRPr dirty="0"/>
          </a:p>
          <a:p>
            <a:pPr marL="968375" lvl="2" indent="-342900" algn="l" rtl="0">
              <a:lnSpc>
                <a:spcPct val="80000"/>
              </a:lnSpc>
              <a:spcBef>
                <a:spcPts val="600"/>
              </a:spcBef>
              <a:spcAft>
                <a:spcPts val="0"/>
              </a:spcAft>
              <a:buSzPts val="1238"/>
              <a:buFont typeface="Noto Sans Symbols"/>
              <a:buChar char="❖"/>
            </a:pPr>
            <a:r>
              <a:rPr lang="en-US" sz="1340" b="0" i="0" u="none" strike="noStrike" cap="none" dirty="0">
                <a:solidFill>
                  <a:schemeClr val="dk1"/>
                </a:solidFill>
                <a:latin typeface="Arial"/>
                <a:ea typeface="Arial"/>
                <a:cs typeface="Arial"/>
                <a:sym typeface="Arial"/>
              </a:rPr>
              <a:t>Longer ice and snow cover reduces dissolved oxygen levels, which impacts fish</a:t>
            </a:r>
            <a:endParaRPr dirty="0"/>
          </a:p>
          <a:p>
            <a:pPr marL="685800" marR="0" lvl="1" indent="-342900" algn="l" rtl="0">
              <a:lnSpc>
                <a:spcPct val="80000"/>
              </a:lnSpc>
              <a:spcBef>
                <a:spcPts val="600"/>
              </a:spcBef>
              <a:spcAft>
                <a:spcPts val="0"/>
              </a:spcAft>
              <a:buClr>
                <a:schemeClr val="dk1"/>
              </a:buClr>
              <a:buSzPts val="1423"/>
              <a:buFont typeface="Noto Sans Symbols"/>
              <a:buChar char="❖"/>
            </a:pPr>
            <a:r>
              <a:rPr lang="en-US" sz="1540" b="0" i="0" u="none" strike="noStrike" cap="none" dirty="0">
                <a:solidFill>
                  <a:schemeClr val="dk1"/>
                </a:solidFill>
                <a:latin typeface="Arial"/>
                <a:ea typeface="Arial"/>
                <a:cs typeface="Arial"/>
                <a:sym typeface="Arial"/>
              </a:rPr>
              <a:t>Water levels were above normal for most of the 2020 open water season, due to more frequent rainfalls which helped “flush” out the lake. Was lower going into the fall.</a:t>
            </a:r>
            <a:endParaRPr dirty="0"/>
          </a:p>
          <a:p>
            <a:pPr marL="685800" marR="0" lvl="1" indent="-342900" algn="l" rtl="0">
              <a:lnSpc>
                <a:spcPct val="80000"/>
              </a:lnSpc>
              <a:spcBef>
                <a:spcPts val="600"/>
              </a:spcBef>
              <a:spcAft>
                <a:spcPts val="0"/>
              </a:spcAft>
              <a:buClr>
                <a:schemeClr val="dk1"/>
              </a:buClr>
              <a:buSzPts val="1423"/>
              <a:buFont typeface="Noto Sans Symbols"/>
              <a:buChar char="❖"/>
            </a:pPr>
            <a:r>
              <a:rPr lang="en-US" sz="1540" b="0" i="0" u="none" strike="noStrike" cap="none" dirty="0">
                <a:solidFill>
                  <a:schemeClr val="dk1"/>
                </a:solidFill>
                <a:latin typeface="Arial"/>
                <a:ea typeface="Arial"/>
                <a:cs typeface="Arial"/>
                <a:sym typeface="Arial"/>
              </a:rPr>
              <a:t>Curlyleaf Pondweed (CLP) was observed more frequently again in 2020. Eurasian Watermilfoil (EWM) has also increased significantly in the past couple of years. An AIS Survey conducted in June confirmed this. </a:t>
            </a:r>
            <a:endParaRPr dirty="0"/>
          </a:p>
          <a:p>
            <a:pPr marL="685800" marR="0" lvl="1" indent="-342900" algn="l" rtl="0">
              <a:lnSpc>
                <a:spcPct val="80000"/>
              </a:lnSpc>
              <a:spcBef>
                <a:spcPts val="600"/>
              </a:spcBef>
              <a:spcAft>
                <a:spcPts val="0"/>
              </a:spcAft>
              <a:buClr>
                <a:schemeClr val="dk1"/>
              </a:buClr>
              <a:buSzPts val="1423"/>
              <a:buFont typeface="Noto Sans Symbols"/>
              <a:buChar char="❖"/>
            </a:pPr>
            <a:r>
              <a:rPr lang="en-US" sz="1540" b="0" i="0" u="none" strike="noStrike" cap="none" dirty="0">
                <a:solidFill>
                  <a:schemeClr val="dk1"/>
                </a:solidFill>
                <a:latin typeface="Arial"/>
                <a:ea typeface="Arial"/>
                <a:cs typeface="Arial"/>
                <a:sym typeface="Arial"/>
              </a:rPr>
              <a:t>Water quality during the outdoor boating season was observed to be better than recent years without any major algae blooms</a:t>
            </a:r>
            <a:endParaRPr dirty="0"/>
          </a:p>
          <a:p>
            <a:pPr marL="685800" marR="0" lvl="1" indent="-342900" algn="l" rtl="0">
              <a:lnSpc>
                <a:spcPct val="80000"/>
              </a:lnSpc>
              <a:spcBef>
                <a:spcPts val="600"/>
              </a:spcBef>
              <a:spcAft>
                <a:spcPts val="0"/>
              </a:spcAft>
              <a:buClr>
                <a:schemeClr val="dk1"/>
              </a:buClr>
              <a:buSzPts val="1423"/>
              <a:buFont typeface="Noto Sans Symbols"/>
              <a:buChar char="❖"/>
            </a:pPr>
            <a:r>
              <a:rPr lang="en-US" sz="1540" b="0" i="0" u="none" strike="noStrike" cap="none" dirty="0">
                <a:solidFill>
                  <a:schemeClr val="dk1"/>
                </a:solidFill>
                <a:latin typeface="Arial"/>
                <a:ea typeface="Arial"/>
                <a:cs typeface="Arial"/>
                <a:sym typeface="Arial"/>
              </a:rPr>
              <a:t>Fishing seemed to be a little better as more game fish were caught (and released) compared to the last several years. </a:t>
            </a:r>
            <a:endParaRPr dirty="0"/>
          </a:p>
          <a:p>
            <a:pPr marL="968375" lvl="2" indent="-342900" algn="l" rtl="0">
              <a:lnSpc>
                <a:spcPct val="80000"/>
              </a:lnSpc>
              <a:spcBef>
                <a:spcPts val="600"/>
              </a:spcBef>
              <a:spcAft>
                <a:spcPts val="0"/>
              </a:spcAft>
              <a:buSzPts val="1238"/>
              <a:buFont typeface="Noto Sans Symbols"/>
              <a:buChar char="❖"/>
            </a:pPr>
            <a:r>
              <a:rPr lang="en-US" sz="1340" dirty="0"/>
              <a:t>Cormorant presence was less than in the recent past, getting more dense during late the summer.</a:t>
            </a:r>
            <a:endParaRPr sz="1340" b="0" i="0" u="none" strike="noStrike" cap="none" dirty="0">
              <a:solidFill>
                <a:schemeClr val="dk1"/>
              </a:solidFill>
              <a:latin typeface="Arial"/>
              <a:ea typeface="Arial"/>
              <a:cs typeface="Arial"/>
              <a:sym typeface="Arial"/>
            </a:endParaRPr>
          </a:p>
          <a:p>
            <a:pPr marL="685800" marR="0" lvl="1" indent="-342900" algn="l" rtl="0">
              <a:lnSpc>
                <a:spcPct val="80000"/>
              </a:lnSpc>
              <a:spcBef>
                <a:spcPts val="600"/>
              </a:spcBef>
              <a:spcAft>
                <a:spcPts val="0"/>
              </a:spcAft>
              <a:buClr>
                <a:schemeClr val="dk1"/>
              </a:buClr>
              <a:buSzPts val="1423"/>
              <a:buFont typeface="Noto Sans Symbols"/>
              <a:buChar char="❖"/>
            </a:pPr>
            <a:r>
              <a:rPr lang="en-US" sz="1540" b="0" i="0" u="none" strike="noStrike" cap="none" dirty="0">
                <a:solidFill>
                  <a:schemeClr val="dk1"/>
                </a:solidFill>
                <a:latin typeface="Arial"/>
                <a:ea typeface="Arial"/>
                <a:cs typeface="Arial"/>
                <a:sym typeface="Arial"/>
              </a:rPr>
              <a:t>Winter 2020-2021 was relatively mild</a:t>
            </a:r>
            <a:endParaRPr dirty="0"/>
          </a:p>
          <a:p>
            <a:pPr marL="685800" marR="0" lvl="1" indent="-342900" algn="l" rtl="0">
              <a:lnSpc>
                <a:spcPct val="80000"/>
              </a:lnSpc>
              <a:spcBef>
                <a:spcPts val="600"/>
              </a:spcBef>
              <a:spcAft>
                <a:spcPts val="0"/>
              </a:spcAft>
              <a:buClr>
                <a:schemeClr val="dk1"/>
              </a:buClr>
              <a:buSzPts val="1423"/>
              <a:buFont typeface="Noto Sans Symbols"/>
              <a:buChar char="❖"/>
            </a:pPr>
            <a:r>
              <a:rPr lang="en-US" sz="1540" b="0" i="0" u="none" strike="noStrike" cap="none" dirty="0">
                <a:solidFill>
                  <a:schemeClr val="dk1"/>
                </a:solidFill>
                <a:latin typeface="Arial"/>
                <a:ea typeface="Arial"/>
                <a:cs typeface="Arial"/>
                <a:sym typeface="Arial"/>
              </a:rPr>
              <a:t>Spring 2021 water level has been about average (so far)</a:t>
            </a:r>
            <a:endParaRPr dirty="0"/>
          </a:p>
          <a:p>
            <a:pPr marL="685800" marR="0" lvl="1" indent="-342900" algn="l" rtl="0">
              <a:lnSpc>
                <a:spcPct val="80000"/>
              </a:lnSpc>
              <a:spcBef>
                <a:spcPts val="600"/>
              </a:spcBef>
              <a:spcAft>
                <a:spcPts val="0"/>
              </a:spcAft>
              <a:buClr>
                <a:schemeClr val="dk1"/>
              </a:buClr>
              <a:buSzPts val="1423"/>
              <a:buFont typeface="Noto Sans Symbols"/>
              <a:buNone/>
            </a:pPr>
            <a:endParaRPr sz="1540" b="0" i="0" u="none" strike="noStrike" cap="none" dirty="0">
              <a:solidFill>
                <a:schemeClr val="dk1"/>
              </a:solidFill>
              <a:latin typeface="Arial"/>
              <a:ea typeface="Arial"/>
              <a:cs typeface="Arial"/>
              <a:sym typeface="Arial"/>
            </a:endParaRPr>
          </a:p>
        </p:txBody>
      </p:sp>
      <p:sp>
        <p:nvSpPr>
          <p:cNvPr id="208" name="Google Shape;208;p13"/>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09" name="Google Shape;209;p13"/>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210" name="Google Shape;210;p13"/>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13</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endParaRPr sz="1400" b="0" i="0" u="none" strike="noStrike" cap="none">
              <a:solidFill>
                <a:schemeClr val="dk1"/>
              </a:solidFill>
              <a:latin typeface="Arial"/>
              <a:ea typeface="Arial"/>
              <a:cs typeface="Arial"/>
              <a:sym typeface="Arial"/>
            </a:endParaRPr>
          </a:p>
        </p:txBody>
      </p:sp>
      <p:sp>
        <p:nvSpPr>
          <p:cNvPr id="217" name="Google Shape;217;p14"/>
          <p:cNvSpPr txBox="1">
            <a:spLocks noGrp="1"/>
          </p:cNvSpPr>
          <p:nvPr>
            <p:ph type="title"/>
          </p:nvPr>
        </p:nvSpPr>
        <p:spPr>
          <a:xfrm>
            <a:off x="381000" y="132855"/>
            <a:ext cx="8134351" cy="762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Completed Projects – 2019-20</a:t>
            </a:r>
            <a:endParaRPr/>
          </a:p>
        </p:txBody>
      </p:sp>
      <p:sp>
        <p:nvSpPr>
          <p:cNvPr id="218" name="Google Shape;218;p14"/>
          <p:cNvSpPr txBox="1">
            <a:spLocks noGrp="1"/>
          </p:cNvSpPr>
          <p:nvPr>
            <p:ph type="body" idx="1"/>
          </p:nvPr>
        </p:nvSpPr>
        <p:spPr>
          <a:xfrm>
            <a:off x="232503" y="1012310"/>
            <a:ext cx="8624047" cy="5026025"/>
          </a:xfrm>
          <a:prstGeom prst="rect">
            <a:avLst/>
          </a:prstGeom>
          <a:noFill/>
          <a:ln>
            <a:noFill/>
          </a:ln>
        </p:spPr>
        <p:txBody>
          <a:bodyPr spcFirstLastPara="1" wrap="square" lIns="91425" tIns="45700" rIns="91425" bIns="45700" anchor="t" anchorCtr="0">
            <a:noAutofit/>
          </a:bodyPr>
          <a:lstStyle/>
          <a:p>
            <a:pPr marL="215900" marR="0" lvl="0" indent="0" algn="l" rtl="0">
              <a:lnSpc>
                <a:spcPct val="110000"/>
              </a:lnSpc>
              <a:spcBef>
                <a:spcPts val="0"/>
              </a:spcBef>
              <a:spcAft>
                <a:spcPts val="0"/>
              </a:spcAft>
              <a:buClr>
                <a:srgbClr val="660066"/>
              </a:buClr>
              <a:buSzPts val="1981"/>
              <a:buNone/>
            </a:pPr>
            <a:r>
              <a:rPr lang="en-US" sz="1850" dirty="0"/>
              <a:t>Carp Assessment Project with Fish Lake</a:t>
            </a:r>
            <a:endParaRPr sz="1850" b="1" i="0" u="none" strike="noStrike" cap="none" dirty="0">
              <a:solidFill>
                <a:srgbClr val="660066"/>
              </a:solidFill>
              <a:latin typeface="Arial"/>
              <a:ea typeface="Arial"/>
              <a:cs typeface="Arial"/>
              <a:sym typeface="Arial"/>
            </a:endParaRPr>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Objective: To track and remove carp in either Winter or open water season</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Action Taken:</a:t>
            </a:r>
            <a:endParaRPr dirty="0"/>
          </a:p>
          <a:p>
            <a:pPr marL="1260475" lvl="1" indent="-349250" algn="l" rtl="0">
              <a:lnSpc>
                <a:spcPct val="110000"/>
              </a:lnSpc>
              <a:spcBef>
                <a:spcPts val="300"/>
              </a:spcBef>
              <a:spcAft>
                <a:spcPts val="0"/>
              </a:spcAft>
              <a:buSzPts val="1737"/>
              <a:buFont typeface="Noto Sans Symbols"/>
              <a:buChar char="❖"/>
            </a:pPr>
            <a:r>
              <a:rPr lang="en-US" sz="1600" dirty="0"/>
              <a:t>Winter (2019-2020) – Attempted to net on Rice Lake, but carp scattered</a:t>
            </a:r>
            <a:endParaRPr dirty="0"/>
          </a:p>
          <a:p>
            <a:pPr marL="1260475" lvl="1" indent="-349250" algn="l" rtl="0">
              <a:lnSpc>
                <a:spcPct val="110000"/>
              </a:lnSpc>
              <a:spcBef>
                <a:spcPts val="300"/>
              </a:spcBef>
              <a:spcAft>
                <a:spcPts val="0"/>
              </a:spcAft>
              <a:buSzPts val="1737"/>
              <a:buFont typeface="Noto Sans Symbols"/>
              <a:buChar char="❖"/>
            </a:pPr>
            <a:r>
              <a:rPr lang="en-US" sz="1600" dirty="0"/>
              <a:t>Winter (2020-2021) – Attempted to net on Fish Lake, but nets got hung up</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dirty="0">
                <a:solidFill>
                  <a:schemeClr val="dk1"/>
                </a:solidFill>
              </a:rPr>
              <a:t>Next Steps</a:t>
            </a:r>
            <a:endParaRPr dirty="0"/>
          </a:p>
          <a:p>
            <a:pPr marL="1260475" lvl="1" indent="-349250" algn="l" rtl="0">
              <a:lnSpc>
                <a:spcPct val="110000"/>
              </a:lnSpc>
              <a:spcBef>
                <a:spcPts val="300"/>
              </a:spcBef>
              <a:spcAft>
                <a:spcPts val="0"/>
              </a:spcAft>
              <a:buSzPts val="1737"/>
              <a:buFont typeface="Noto Sans Symbols"/>
              <a:buChar char="❖"/>
            </a:pPr>
            <a:r>
              <a:rPr lang="en-US" sz="1600" dirty="0"/>
              <a:t>Phase II – Continue tracking and plan to remove carp in 2021-2022.</a:t>
            </a:r>
            <a:endParaRPr dirty="0"/>
          </a:p>
          <a:p>
            <a:pPr marL="215900" marR="0" lvl="0" indent="0" algn="l" rtl="0">
              <a:lnSpc>
                <a:spcPct val="110000"/>
              </a:lnSpc>
              <a:spcBef>
                <a:spcPts val="0"/>
              </a:spcBef>
              <a:spcAft>
                <a:spcPts val="0"/>
              </a:spcAft>
              <a:buClr>
                <a:srgbClr val="660066"/>
              </a:buClr>
              <a:buSzPts val="1981"/>
              <a:buNone/>
            </a:pPr>
            <a:r>
              <a:rPr lang="en-US" sz="1850" dirty="0"/>
              <a:t>Conduct AIS Plant Survey to justify drawdown request</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dirty="0">
                <a:solidFill>
                  <a:schemeClr val="dk1"/>
                </a:solidFill>
              </a:rPr>
              <a:t>Survey completed by FSS in June 2020</a:t>
            </a:r>
            <a:endParaRPr dirty="0"/>
          </a:p>
          <a:p>
            <a:pPr marL="215900" marR="0" lvl="0" indent="0" algn="l" rtl="0">
              <a:lnSpc>
                <a:spcPct val="110000"/>
              </a:lnSpc>
              <a:spcBef>
                <a:spcPts val="0"/>
              </a:spcBef>
              <a:spcAft>
                <a:spcPts val="0"/>
              </a:spcAft>
              <a:buClr>
                <a:srgbClr val="660066"/>
              </a:buClr>
              <a:buSzPts val="1981"/>
              <a:buNone/>
            </a:pPr>
            <a:r>
              <a:rPr lang="en-US" sz="1850" dirty="0"/>
              <a:t>Replace Winter Aeration system</a:t>
            </a:r>
            <a:endParaRPr sz="1850" b="1" i="0" u="none" strike="noStrike" cap="none" dirty="0">
              <a:solidFill>
                <a:srgbClr val="660066"/>
              </a:solidFill>
              <a:latin typeface="Arial"/>
              <a:ea typeface="Arial"/>
              <a:cs typeface="Arial"/>
              <a:sym typeface="Arial"/>
            </a:endParaRPr>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Objective: To replace old above water system with new underwater diffuser system</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Action Taken:</a:t>
            </a:r>
            <a:endParaRPr dirty="0"/>
          </a:p>
          <a:p>
            <a:pPr marL="1260475" lvl="1" indent="-349250" algn="l" rtl="0">
              <a:lnSpc>
                <a:spcPct val="110000"/>
              </a:lnSpc>
              <a:spcBef>
                <a:spcPts val="300"/>
              </a:spcBef>
              <a:spcAft>
                <a:spcPts val="0"/>
              </a:spcAft>
              <a:buSzPts val="1737"/>
              <a:buFont typeface="Noto Sans Symbols"/>
              <a:buChar char="❖"/>
            </a:pPr>
            <a:r>
              <a:rPr lang="en-US" sz="1600" dirty="0"/>
              <a:t>Purchased/installed a new system in Summer 2019</a:t>
            </a:r>
            <a:endParaRPr dirty="0"/>
          </a:p>
          <a:p>
            <a:pPr marL="1260475" lvl="1" indent="-349250" algn="l" rtl="0">
              <a:lnSpc>
                <a:spcPct val="110000"/>
              </a:lnSpc>
              <a:spcBef>
                <a:spcPts val="300"/>
              </a:spcBef>
              <a:spcAft>
                <a:spcPts val="0"/>
              </a:spcAft>
              <a:buSzPts val="1737"/>
              <a:buFont typeface="Noto Sans Symbols"/>
              <a:buChar char="❖"/>
            </a:pPr>
            <a:r>
              <a:rPr lang="en-US" sz="1600" dirty="0"/>
              <a:t>Ran the new system in both 2019-2020 and 2020-2021 successfully</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dirty="0">
                <a:solidFill>
                  <a:schemeClr val="dk1"/>
                </a:solidFill>
              </a:rPr>
              <a:t>Next Steps</a:t>
            </a:r>
            <a:endParaRPr dirty="0"/>
          </a:p>
          <a:p>
            <a:pPr marL="1260475" lvl="1" indent="-349250" algn="l" rtl="0">
              <a:lnSpc>
                <a:spcPct val="110000"/>
              </a:lnSpc>
              <a:spcBef>
                <a:spcPts val="300"/>
              </a:spcBef>
              <a:spcAft>
                <a:spcPts val="0"/>
              </a:spcAft>
              <a:buSzPts val="1737"/>
              <a:buFont typeface="Noto Sans Symbols"/>
              <a:buChar char="❖"/>
            </a:pPr>
            <a:r>
              <a:rPr lang="en-US" sz="1600" dirty="0"/>
              <a:t>Does anyone have a buyer for our old aeration system?</a:t>
            </a:r>
            <a:endParaRPr sz="1600" b="0" i="1" u="none" strike="noStrike" cap="none" dirty="0">
              <a:solidFill>
                <a:schemeClr val="dk1"/>
              </a:solidFill>
            </a:endParaRPr>
          </a:p>
          <a:p>
            <a:pPr marL="1260475" lvl="1" indent="-238980" algn="l" rtl="0">
              <a:lnSpc>
                <a:spcPct val="110000"/>
              </a:lnSpc>
              <a:spcBef>
                <a:spcPts val="300"/>
              </a:spcBef>
              <a:spcAft>
                <a:spcPts val="0"/>
              </a:spcAft>
              <a:buSzPts val="1737"/>
              <a:buFont typeface="Noto Sans Symbols"/>
              <a:buNone/>
            </a:pPr>
            <a:endParaRPr sz="1600" b="0" i="1" u="none" strike="noStrike" cap="none" dirty="0">
              <a:solidFill>
                <a:schemeClr val="dk1"/>
              </a:solidFill>
            </a:endParaRPr>
          </a:p>
          <a:p>
            <a:pPr marL="1457325" marR="0" lvl="2" indent="-390525" algn="l" rtl="0">
              <a:lnSpc>
                <a:spcPct val="110000"/>
              </a:lnSpc>
              <a:spcBef>
                <a:spcPts val="300"/>
              </a:spcBef>
              <a:spcAft>
                <a:spcPts val="0"/>
              </a:spcAft>
              <a:buClr>
                <a:schemeClr val="dk1"/>
              </a:buClr>
              <a:buSzPts val="1606"/>
              <a:buFont typeface="Noto Sans Symbols"/>
              <a:buNone/>
            </a:pPr>
            <a:endParaRPr sz="1480" b="0" i="0" u="none" strike="noStrike" cap="none" dirty="0">
              <a:solidFill>
                <a:schemeClr val="dk1"/>
              </a:solidFill>
              <a:latin typeface="Arial"/>
              <a:ea typeface="Arial"/>
              <a:cs typeface="Arial"/>
              <a:sym typeface="Arial"/>
            </a:endParaRPr>
          </a:p>
        </p:txBody>
      </p:sp>
      <p:sp>
        <p:nvSpPr>
          <p:cNvPr id="219" name="Google Shape;219;p14"/>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20" name="Google Shape;220;p14"/>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04040"/>
              </a:buClr>
              <a:buSzPts val="1200"/>
              <a:buFont typeface="Arial"/>
              <a:buNone/>
            </a:pPr>
            <a:r>
              <a:rPr lang="en-US"/>
              <a:t>www.ricelakemn.com</a:t>
            </a:r>
            <a:endParaRPr/>
          </a:p>
        </p:txBody>
      </p:sp>
      <p:sp>
        <p:nvSpPr>
          <p:cNvPr id="221" name="Google Shape;221;p14"/>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14</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endParaRPr sz="1400" b="0" i="0" u="none" strike="noStrike" cap="none">
              <a:solidFill>
                <a:schemeClr val="dk1"/>
              </a:solidFill>
              <a:latin typeface="Arial"/>
              <a:ea typeface="Arial"/>
              <a:cs typeface="Arial"/>
              <a:sym typeface="Arial"/>
            </a:endParaRPr>
          </a:p>
        </p:txBody>
      </p:sp>
      <p:sp>
        <p:nvSpPr>
          <p:cNvPr id="228" name="Google Shape;228;p15"/>
          <p:cNvSpPr txBox="1">
            <a:spLocks noGrp="1"/>
          </p:cNvSpPr>
          <p:nvPr>
            <p:ph type="title"/>
          </p:nvPr>
        </p:nvSpPr>
        <p:spPr>
          <a:xfrm>
            <a:off x="381000" y="132855"/>
            <a:ext cx="8134351" cy="762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Continuing Projects – 2021</a:t>
            </a:r>
            <a:endParaRPr/>
          </a:p>
        </p:txBody>
      </p:sp>
      <p:sp>
        <p:nvSpPr>
          <p:cNvPr id="229" name="Google Shape;229;p15"/>
          <p:cNvSpPr txBox="1">
            <a:spLocks noGrp="1"/>
          </p:cNvSpPr>
          <p:nvPr>
            <p:ph type="body" idx="1"/>
          </p:nvPr>
        </p:nvSpPr>
        <p:spPr>
          <a:xfrm>
            <a:off x="259976" y="1197631"/>
            <a:ext cx="8624047" cy="5026025"/>
          </a:xfrm>
          <a:prstGeom prst="rect">
            <a:avLst/>
          </a:prstGeom>
          <a:noFill/>
          <a:ln>
            <a:noFill/>
          </a:ln>
        </p:spPr>
        <p:txBody>
          <a:bodyPr spcFirstLastPara="1" wrap="square" lIns="91425" tIns="45700" rIns="91425" bIns="45700" anchor="t" anchorCtr="0">
            <a:noAutofit/>
          </a:bodyPr>
          <a:lstStyle/>
          <a:p>
            <a:pPr marL="215900" marR="0" lvl="0" indent="0" algn="l" rtl="0">
              <a:lnSpc>
                <a:spcPct val="110000"/>
              </a:lnSpc>
              <a:spcBef>
                <a:spcPts val="0"/>
              </a:spcBef>
              <a:spcAft>
                <a:spcPts val="0"/>
              </a:spcAft>
              <a:buClr>
                <a:srgbClr val="660066"/>
              </a:buClr>
              <a:buSzPts val="1981"/>
              <a:buNone/>
            </a:pPr>
            <a:r>
              <a:rPr lang="en-US" sz="1850" b="1" i="0" u="none" strike="noStrike" cap="none" dirty="0">
                <a:solidFill>
                  <a:srgbClr val="660066"/>
                </a:solidFill>
                <a:latin typeface="Arial"/>
                <a:ea typeface="Arial"/>
                <a:cs typeface="Arial"/>
                <a:sym typeface="Arial"/>
              </a:rPr>
              <a:t>Channel Dredging Project</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Objective: To deepen the channel entering the Boat Ramp Bay, which has never been dredged out before. Boaters </a:t>
            </a:r>
            <a:r>
              <a:rPr lang="en-US" sz="1600" b="0" dirty="0">
                <a:solidFill>
                  <a:schemeClr val="dk1"/>
                </a:solidFill>
              </a:rPr>
              <a:t>sometimes hit bottom</a:t>
            </a:r>
            <a:r>
              <a:rPr lang="en-US" sz="1600" b="0" i="0" u="none" strike="noStrike" cap="none" dirty="0">
                <a:solidFill>
                  <a:schemeClr val="dk1"/>
                </a:solidFill>
              </a:rPr>
              <a:t> in this shallow bay entry.</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How the project would be completed:</a:t>
            </a:r>
            <a:endParaRPr dirty="0"/>
          </a:p>
          <a:p>
            <a:pPr marL="1260475" lvl="1" indent="-349250" algn="l" rtl="0">
              <a:lnSpc>
                <a:spcPct val="110000"/>
              </a:lnSpc>
              <a:spcBef>
                <a:spcPts val="300"/>
              </a:spcBef>
              <a:spcAft>
                <a:spcPts val="0"/>
              </a:spcAft>
              <a:buSzPts val="1737"/>
              <a:buFont typeface="Noto Sans Symbols"/>
              <a:buChar char="❖"/>
            </a:pPr>
            <a:r>
              <a:rPr lang="en-US" sz="1600" b="0" i="0" u="none" strike="noStrike" cap="none" dirty="0">
                <a:solidFill>
                  <a:schemeClr val="dk1"/>
                </a:solidFill>
              </a:rPr>
              <a:t>Approval of 100% of adjacent homeowners for the DNR permit (</a:t>
            </a:r>
            <a:r>
              <a:rPr lang="en-US" sz="1600" b="0" i="1" u="none" strike="noStrike" cap="none" dirty="0">
                <a:solidFill>
                  <a:schemeClr val="dk1"/>
                </a:solidFill>
              </a:rPr>
              <a:t>completed</a:t>
            </a:r>
            <a:r>
              <a:rPr lang="en-US" sz="1600" b="0" i="0" u="none" strike="noStrike" cap="none" dirty="0">
                <a:solidFill>
                  <a:schemeClr val="dk1"/>
                </a:solidFill>
              </a:rPr>
              <a:t>).</a:t>
            </a:r>
            <a:endParaRPr dirty="0"/>
          </a:p>
          <a:p>
            <a:pPr marL="1260475" lvl="1" indent="-349250" algn="l" rtl="0">
              <a:lnSpc>
                <a:spcPct val="110000"/>
              </a:lnSpc>
              <a:spcBef>
                <a:spcPts val="300"/>
              </a:spcBef>
              <a:spcAft>
                <a:spcPts val="0"/>
              </a:spcAft>
              <a:buSzPts val="1737"/>
              <a:buFont typeface="Noto Sans Symbols"/>
              <a:buChar char="❖"/>
            </a:pPr>
            <a:r>
              <a:rPr lang="en-US" sz="1600" b="0" i="0" u="none" strike="noStrike" cap="none" dirty="0">
                <a:solidFill>
                  <a:schemeClr val="dk1"/>
                </a:solidFill>
              </a:rPr>
              <a:t>RLAA has secured a dredging contractor (</a:t>
            </a:r>
            <a:r>
              <a:rPr lang="en-US" sz="1600" b="0" i="1" u="none" strike="noStrike" cap="none" dirty="0">
                <a:solidFill>
                  <a:schemeClr val="dk1"/>
                </a:solidFill>
              </a:rPr>
              <a:t>completed</a:t>
            </a:r>
            <a:r>
              <a:rPr lang="en-US" sz="1600" b="0" i="0" u="none" strike="noStrike" cap="none" dirty="0">
                <a:solidFill>
                  <a:schemeClr val="dk1"/>
                </a:solidFill>
              </a:rPr>
              <a:t>).</a:t>
            </a:r>
            <a:endParaRPr dirty="0"/>
          </a:p>
          <a:p>
            <a:pPr marL="1260475" lvl="1" indent="-349250" algn="l" rtl="0">
              <a:lnSpc>
                <a:spcPct val="110000"/>
              </a:lnSpc>
              <a:spcBef>
                <a:spcPts val="300"/>
              </a:spcBef>
              <a:spcAft>
                <a:spcPts val="0"/>
              </a:spcAft>
              <a:buSzPts val="1737"/>
              <a:buFont typeface="Noto Sans Symbols"/>
              <a:buChar char="❖"/>
            </a:pPr>
            <a:r>
              <a:rPr lang="en-US" sz="1600" dirty="0"/>
              <a:t>GoFundMe project raised enough funds to cover cost </a:t>
            </a:r>
            <a:r>
              <a:rPr lang="en-US" sz="1600" b="0" i="0" u="none" strike="noStrike" cap="none" dirty="0">
                <a:solidFill>
                  <a:schemeClr val="dk1"/>
                </a:solidFill>
              </a:rPr>
              <a:t>(</a:t>
            </a:r>
            <a:r>
              <a:rPr lang="en-US" sz="1600" b="0" i="1" u="none" strike="noStrike" cap="none" dirty="0">
                <a:solidFill>
                  <a:schemeClr val="dk1"/>
                </a:solidFill>
              </a:rPr>
              <a:t>completed</a:t>
            </a:r>
            <a:r>
              <a:rPr lang="en-US" sz="1600" b="0" i="0" u="none" strike="noStrike" cap="none" dirty="0">
                <a:solidFill>
                  <a:schemeClr val="dk1"/>
                </a:solidFill>
              </a:rPr>
              <a:t>)</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Reason why the project was not completed in 2020:</a:t>
            </a:r>
            <a:endParaRPr dirty="0"/>
          </a:p>
          <a:p>
            <a:pPr marL="1260475" lvl="1" indent="-349250" algn="l" rtl="0">
              <a:lnSpc>
                <a:spcPct val="110000"/>
              </a:lnSpc>
              <a:spcBef>
                <a:spcPts val="300"/>
              </a:spcBef>
              <a:spcAft>
                <a:spcPts val="0"/>
              </a:spcAft>
              <a:buSzPts val="1737"/>
              <a:buFont typeface="Noto Sans Symbols"/>
              <a:buChar char="❖"/>
            </a:pPr>
            <a:r>
              <a:rPr lang="en-US" sz="1600" b="0" i="0" u="none" strike="noStrike" cap="none" dirty="0">
                <a:solidFill>
                  <a:schemeClr val="dk1"/>
                </a:solidFill>
              </a:rPr>
              <a:t>Contractor prefers to do during a drawdown, which was not approved by DNR</a:t>
            </a:r>
            <a:endParaRPr dirty="0"/>
          </a:p>
          <a:p>
            <a:pPr marL="1260475" lvl="1" indent="-349250" algn="l" rtl="0">
              <a:lnSpc>
                <a:spcPct val="110000"/>
              </a:lnSpc>
              <a:spcBef>
                <a:spcPts val="300"/>
              </a:spcBef>
              <a:spcAft>
                <a:spcPts val="0"/>
              </a:spcAft>
              <a:buSzPts val="1737"/>
              <a:buFont typeface="Noto Sans Symbols"/>
              <a:buChar char="❖"/>
            </a:pPr>
            <a:r>
              <a:rPr lang="en-US" sz="1600" dirty="0"/>
              <a:t>Tried to work on project late this winter, but dropped a Bobcat through the ice</a:t>
            </a:r>
            <a:endParaRPr sz="1600" b="0" i="0" u="none" strike="noStrike" cap="none" dirty="0">
              <a:solidFill>
                <a:schemeClr val="dk1"/>
              </a:solidFill>
            </a:endParaRPr>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Next Steps</a:t>
            </a:r>
            <a:endParaRPr dirty="0"/>
          </a:p>
          <a:p>
            <a:pPr marL="1260475" lvl="1" indent="-349250" algn="l" rtl="0">
              <a:lnSpc>
                <a:spcPct val="110000"/>
              </a:lnSpc>
              <a:spcBef>
                <a:spcPts val="300"/>
              </a:spcBef>
              <a:spcAft>
                <a:spcPts val="0"/>
              </a:spcAft>
              <a:buSzPts val="1737"/>
              <a:buFont typeface="Noto Sans Symbols"/>
              <a:buChar char="❖"/>
            </a:pPr>
            <a:r>
              <a:rPr lang="en-US" sz="1600" dirty="0"/>
              <a:t>Pursue a drawdown for the winter of 2021-2022</a:t>
            </a:r>
            <a:endParaRPr dirty="0"/>
          </a:p>
          <a:p>
            <a:pPr marL="1260475" lvl="1" indent="-349250" algn="l" rtl="0">
              <a:lnSpc>
                <a:spcPct val="110000"/>
              </a:lnSpc>
              <a:spcBef>
                <a:spcPts val="300"/>
              </a:spcBef>
              <a:spcAft>
                <a:spcPts val="0"/>
              </a:spcAft>
              <a:buSzPts val="1737"/>
              <a:buFont typeface="Noto Sans Symbols"/>
              <a:buChar char="❖"/>
            </a:pPr>
            <a:r>
              <a:rPr lang="en-US" sz="1600" dirty="0"/>
              <a:t>Contractor would work on the project after water is down, but before the ground freezes.</a:t>
            </a:r>
            <a:endParaRPr dirty="0"/>
          </a:p>
          <a:p>
            <a:pPr marL="1260475" lvl="1" indent="-247250" algn="l" rtl="0">
              <a:lnSpc>
                <a:spcPct val="110000"/>
              </a:lnSpc>
              <a:spcBef>
                <a:spcPts val="300"/>
              </a:spcBef>
              <a:spcAft>
                <a:spcPts val="0"/>
              </a:spcAft>
              <a:buSzPts val="1606"/>
              <a:buFont typeface="Noto Sans Symbols"/>
              <a:buNone/>
            </a:pPr>
            <a:endParaRPr sz="1480" b="0" i="0" u="none" strike="noStrike" cap="none" dirty="0">
              <a:solidFill>
                <a:schemeClr val="dk1"/>
              </a:solidFill>
              <a:latin typeface="Arial"/>
              <a:ea typeface="Arial"/>
              <a:cs typeface="Arial"/>
              <a:sym typeface="Arial"/>
            </a:endParaRPr>
          </a:p>
        </p:txBody>
      </p:sp>
      <p:sp>
        <p:nvSpPr>
          <p:cNvPr id="230" name="Google Shape;230;p15"/>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31" name="Google Shape;231;p15"/>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04040"/>
              </a:buClr>
              <a:buSzPts val="1200"/>
              <a:buFont typeface="Arial"/>
              <a:buNone/>
            </a:pPr>
            <a:r>
              <a:rPr lang="en-US"/>
              <a:t>www.ricelakemn.com</a:t>
            </a:r>
            <a:endParaRPr/>
          </a:p>
        </p:txBody>
      </p:sp>
      <p:sp>
        <p:nvSpPr>
          <p:cNvPr id="232" name="Google Shape;232;p15"/>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15</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endParaRPr sz="1400" b="0" i="0" u="none" strike="noStrike" cap="none">
              <a:solidFill>
                <a:schemeClr val="dk1"/>
              </a:solidFill>
              <a:latin typeface="Arial"/>
              <a:ea typeface="Arial"/>
              <a:cs typeface="Arial"/>
              <a:sym typeface="Arial"/>
            </a:endParaRPr>
          </a:p>
        </p:txBody>
      </p:sp>
      <p:sp>
        <p:nvSpPr>
          <p:cNvPr id="239" name="Google Shape;239;p16"/>
          <p:cNvSpPr txBox="1">
            <a:spLocks noGrp="1"/>
          </p:cNvSpPr>
          <p:nvPr>
            <p:ph type="title"/>
          </p:nvPr>
        </p:nvSpPr>
        <p:spPr>
          <a:xfrm>
            <a:off x="381000" y="132855"/>
            <a:ext cx="8134351" cy="70534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Continuing Projects (cont.)</a:t>
            </a:r>
            <a:endParaRPr/>
          </a:p>
        </p:txBody>
      </p:sp>
      <p:sp>
        <p:nvSpPr>
          <p:cNvPr id="240" name="Google Shape;240;p16"/>
          <p:cNvSpPr txBox="1">
            <a:spLocks noGrp="1"/>
          </p:cNvSpPr>
          <p:nvPr>
            <p:ph type="body" idx="1"/>
          </p:nvPr>
        </p:nvSpPr>
        <p:spPr>
          <a:xfrm>
            <a:off x="259976" y="838200"/>
            <a:ext cx="8624047" cy="5437467"/>
          </a:xfrm>
          <a:prstGeom prst="rect">
            <a:avLst/>
          </a:prstGeom>
          <a:noFill/>
          <a:ln>
            <a:noFill/>
          </a:ln>
        </p:spPr>
        <p:txBody>
          <a:bodyPr spcFirstLastPara="1" wrap="square" lIns="91425" tIns="45700" rIns="91425" bIns="45700" anchor="t" anchorCtr="0">
            <a:noAutofit/>
          </a:bodyPr>
          <a:lstStyle/>
          <a:p>
            <a:pPr marL="215900" marR="0" lvl="0" indent="0" algn="l" rtl="0">
              <a:lnSpc>
                <a:spcPct val="110000"/>
              </a:lnSpc>
              <a:spcBef>
                <a:spcPts val="0"/>
              </a:spcBef>
              <a:spcAft>
                <a:spcPts val="0"/>
              </a:spcAft>
              <a:buClr>
                <a:srgbClr val="660066"/>
              </a:buClr>
              <a:buSzPts val="1981"/>
              <a:buNone/>
            </a:pPr>
            <a:r>
              <a:rPr lang="en-US" sz="1850" dirty="0"/>
              <a:t>Carp Removal Project with Fish Lake</a:t>
            </a:r>
            <a:endParaRPr sz="1850" b="1" i="0" u="none" strike="noStrike" cap="none" dirty="0">
              <a:solidFill>
                <a:srgbClr val="660066"/>
              </a:solidFill>
              <a:latin typeface="Arial"/>
              <a:ea typeface="Arial"/>
              <a:cs typeface="Arial"/>
              <a:sym typeface="Arial"/>
            </a:endParaRPr>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Objective: To track and remove carp in either Winter or open water season</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Action Taken:</a:t>
            </a:r>
            <a:endParaRPr dirty="0"/>
          </a:p>
          <a:p>
            <a:pPr marL="1260475" lvl="1" indent="-349250" algn="l" rtl="0">
              <a:lnSpc>
                <a:spcPct val="110000"/>
              </a:lnSpc>
              <a:spcBef>
                <a:spcPts val="300"/>
              </a:spcBef>
              <a:spcAft>
                <a:spcPts val="0"/>
              </a:spcAft>
              <a:buSzPts val="1737"/>
              <a:buFont typeface="Noto Sans Symbols"/>
              <a:buChar char="❖"/>
            </a:pPr>
            <a:r>
              <a:rPr lang="en-US" sz="1600" dirty="0"/>
              <a:t>Winter (2019-2020) – Attempted to net on Rice Lake, but carp scattered</a:t>
            </a:r>
            <a:endParaRPr dirty="0"/>
          </a:p>
          <a:p>
            <a:pPr marL="1260475" lvl="1" indent="-349250" algn="l" rtl="0">
              <a:lnSpc>
                <a:spcPct val="110000"/>
              </a:lnSpc>
              <a:spcBef>
                <a:spcPts val="300"/>
              </a:spcBef>
              <a:spcAft>
                <a:spcPts val="0"/>
              </a:spcAft>
              <a:buSzPts val="1737"/>
              <a:buFont typeface="Noto Sans Symbols"/>
              <a:buChar char="❖"/>
            </a:pPr>
            <a:r>
              <a:rPr lang="en-US" sz="1600" dirty="0"/>
              <a:t>Winter (2020-2021) – Attempted to net on Fish Lake, but nets got hung up</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dirty="0">
                <a:solidFill>
                  <a:schemeClr val="dk1"/>
                </a:solidFill>
              </a:rPr>
              <a:t>Next Steps</a:t>
            </a:r>
            <a:endParaRPr dirty="0"/>
          </a:p>
          <a:p>
            <a:pPr marL="1260475" lvl="1" indent="-349250" algn="l" rtl="0">
              <a:lnSpc>
                <a:spcPct val="110000"/>
              </a:lnSpc>
              <a:spcBef>
                <a:spcPts val="300"/>
              </a:spcBef>
              <a:spcAft>
                <a:spcPts val="0"/>
              </a:spcAft>
              <a:buSzPts val="1737"/>
              <a:buFont typeface="Noto Sans Symbols"/>
              <a:buChar char="❖"/>
            </a:pPr>
            <a:r>
              <a:rPr lang="en-US" sz="1600" dirty="0"/>
              <a:t>Phase II – Continue tracking and plan to remove carp in 2021-2022.</a:t>
            </a:r>
            <a:endParaRPr dirty="0"/>
          </a:p>
          <a:p>
            <a:pPr marL="911225" lvl="1" indent="0" algn="l" rtl="0">
              <a:lnSpc>
                <a:spcPct val="110000"/>
              </a:lnSpc>
              <a:spcBef>
                <a:spcPts val="300"/>
              </a:spcBef>
              <a:spcAft>
                <a:spcPts val="0"/>
              </a:spcAft>
              <a:buSzPts val="868"/>
              <a:buNone/>
            </a:pPr>
            <a:endParaRPr sz="800" dirty="0"/>
          </a:p>
          <a:p>
            <a:pPr marL="215900" marR="0" lvl="0" indent="0" algn="l" rtl="0">
              <a:lnSpc>
                <a:spcPct val="110000"/>
              </a:lnSpc>
              <a:spcBef>
                <a:spcPts val="0"/>
              </a:spcBef>
              <a:spcAft>
                <a:spcPts val="0"/>
              </a:spcAft>
              <a:buClr>
                <a:srgbClr val="660066"/>
              </a:buClr>
              <a:buSzPts val="1981"/>
              <a:buNone/>
            </a:pPr>
            <a:r>
              <a:rPr lang="en-US" sz="1850" dirty="0"/>
              <a:t>Boat Ramp Enhancements</a:t>
            </a:r>
            <a:endParaRPr sz="1850" b="1" i="0" u="none" strike="noStrike" cap="none" dirty="0">
              <a:solidFill>
                <a:srgbClr val="660066"/>
              </a:solidFill>
              <a:latin typeface="Arial"/>
              <a:ea typeface="Arial"/>
              <a:cs typeface="Arial"/>
              <a:sym typeface="Arial"/>
            </a:endParaRPr>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Objective: To secure and improve the private boat ramp so only RLAA dues paying members have access</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dirty="0">
                <a:solidFill>
                  <a:schemeClr val="dk1"/>
                </a:solidFill>
              </a:rPr>
              <a:t>Reason: Too many non-member have used/tried to use the ramp in the past</a:t>
            </a:r>
            <a:endParaRPr sz="1600" b="0" i="0" u="none" strike="noStrike" cap="none" dirty="0">
              <a:solidFill>
                <a:schemeClr val="dk1"/>
              </a:solidFill>
            </a:endParaRPr>
          </a:p>
          <a:p>
            <a:pPr marL="838200" lvl="0" indent="-387350" algn="l" rtl="0">
              <a:lnSpc>
                <a:spcPct val="110000"/>
              </a:lnSpc>
              <a:spcBef>
                <a:spcPts val="300"/>
              </a:spcBef>
              <a:spcAft>
                <a:spcPts val="0"/>
              </a:spcAft>
              <a:buClr>
                <a:schemeClr val="dk1"/>
              </a:buClr>
              <a:buSzPts val="1410"/>
              <a:buFont typeface="Noto Sans Symbols"/>
              <a:buChar char="❖"/>
            </a:pPr>
            <a:r>
              <a:rPr lang="en-US" sz="1600" b="0" i="0" u="none" strike="noStrike" cap="none" dirty="0">
                <a:solidFill>
                  <a:schemeClr val="dk1"/>
                </a:solidFill>
              </a:rPr>
              <a:t>Action Taken:</a:t>
            </a:r>
            <a:endParaRPr dirty="0"/>
          </a:p>
          <a:p>
            <a:pPr marL="1260475" lvl="1" indent="-349250" algn="l" rtl="0">
              <a:lnSpc>
                <a:spcPct val="110000"/>
              </a:lnSpc>
              <a:spcBef>
                <a:spcPts val="300"/>
              </a:spcBef>
              <a:spcAft>
                <a:spcPts val="0"/>
              </a:spcAft>
              <a:buSzPts val="1737"/>
              <a:buFont typeface="Noto Sans Symbols"/>
              <a:buChar char="❖"/>
            </a:pPr>
            <a:r>
              <a:rPr lang="en-US" sz="1600" dirty="0"/>
              <a:t>Fall (2020) – Ramp widened by 4 feet with pavers; posts installed</a:t>
            </a:r>
            <a:endParaRPr dirty="0"/>
          </a:p>
          <a:p>
            <a:pPr marL="1260475" lvl="1" indent="-349250" algn="l" rtl="0">
              <a:lnSpc>
                <a:spcPct val="110000"/>
              </a:lnSpc>
              <a:spcBef>
                <a:spcPts val="300"/>
              </a:spcBef>
              <a:spcAft>
                <a:spcPts val="0"/>
              </a:spcAft>
              <a:buSzPts val="1737"/>
              <a:buFont typeface="Noto Sans Symbols"/>
              <a:buChar char="❖"/>
            </a:pPr>
            <a:r>
              <a:rPr lang="en-US" sz="1600" dirty="0"/>
              <a:t>Winter (2020-21) – Informed RLAA members of these changes</a:t>
            </a:r>
            <a:endParaRPr dirty="0"/>
          </a:p>
          <a:p>
            <a:pPr marL="838200" lvl="0" indent="-387350" algn="l" rtl="0">
              <a:lnSpc>
                <a:spcPct val="110000"/>
              </a:lnSpc>
              <a:spcBef>
                <a:spcPts val="300"/>
              </a:spcBef>
              <a:spcAft>
                <a:spcPts val="0"/>
              </a:spcAft>
              <a:buClr>
                <a:schemeClr val="dk1"/>
              </a:buClr>
              <a:buSzPts val="1410"/>
              <a:buFont typeface="Noto Sans Symbols"/>
              <a:buChar char="❖"/>
            </a:pPr>
            <a:r>
              <a:rPr lang="en-US" sz="1600" b="0" dirty="0">
                <a:solidFill>
                  <a:schemeClr val="dk1"/>
                </a:solidFill>
              </a:rPr>
              <a:t>Next Steps</a:t>
            </a:r>
            <a:endParaRPr dirty="0"/>
          </a:p>
          <a:p>
            <a:pPr marL="1260475" lvl="1" indent="-349250" algn="l" rtl="0">
              <a:lnSpc>
                <a:spcPct val="110000"/>
              </a:lnSpc>
              <a:spcBef>
                <a:spcPts val="300"/>
              </a:spcBef>
              <a:spcAft>
                <a:spcPts val="0"/>
              </a:spcAft>
              <a:buSzPts val="1737"/>
              <a:buFont typeface="Noto Sans Symbols"/>
              <a:buChar char="❖"/>
            </a:pPr>
            <a:r>
              <a:rPr lang="en-US" sz="1600" dirty="0"/>
              <a:t>Spring (2021) – Incorporate keypad with lock between posts</a:t>
            </a:r>
          </a:p>
          <a:p>
            <a:pPr marL="1717675" lvl="2" indent="-349250">
              <a:lnSpc>
                <a:spcPct val="110000"/>
              </a:lnSpc>
              <a:spcBef>
                <a:spcPts val="300"/>
              </a:spcBef>
              <a:buSzPts val="1737"/>
              <a:buFont typeface="Noto Sans Symbols"/>
              <a:buChar char="❖"/>
            </a:pPr>
            <a:r>
              <a:rPr lang="en-US" sz="1400" dirty="0"/>
              <a:t>Temporary code 1234 to be used for all members through June 15</a:t>
            </a:r>
            <a:endParaRPr sz="1400" dirty="0"/>
          </a:p>
          <a:p>
            <a:pPr marL="923925" lvl="0" indent="-225196" algn="l" rtl="0">
              <a:lnSpc>
                <a:spcPct val="110000"/>
              </a:lnSpc>
              <a:spcBef>
                <a:spcPts val="300"/>
              </a:spcBef>
              <a:spcAft>
                <a:spcPts val="0"/>
              </a:spcAft>
              <a:buSzPts val="1954"/>
              <a:buFont typeface="Noto Sans Symbols"/>
              <a:buNone/>
            </a:pPr>
            <a:endParaRPr sz="1800" dirty="0"/>
          </a:p>
          <a:p>
            <a:pPr marL="1260475" lvl="1" indent="-247250" algn="l" rtl="0">
              <a:lnSpc>
                <a:spcPct val="110000"/>
              </a:lnSpc>
              <a:spcBef>
                <a:spcPts val="300"/>
              </a:spcBef>
              <a:spcAft>
                <a:spcPts val="0"/>
              </a:spcAft>
              <a:buSzPts val="1606"/>
              <a:buFont typeface="Noto Sans Symbols"/>
              <a:buNone/>
            </a:pPr>
            <a:endParaRPr sz="1480" b="0" i="0" u="none" strike="noStrike" cap="none" dirty="0">
              <a:solidFill>
                <a:schemeClr val="dk1"/>
              </a:solidFill>
              <a:latin typeface="Arial"/>
              <a:ea typeface="Arial"/>
              <a:cs typeface="Arial"/>
              <a:sym typeface="Arial"/>
            </a:endParaRPr>
          </a:p>
        </p:txBody>
      </p:sp>
      <p:sp>
        <p:nvSpPr>
          <p:cNvPr id="241" name="Google Shape;241;p16"/>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42" name="Google Shape;242;p16"/>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04040"/>
              </a:buClr>
              <a:buSzPts val="1200"/>
              <a:buFont typeface="Arial"/>
              <a:buNone/>
            </a:pPr>
            <a:r>
              <a:rPr lang="en-US"/>
              <a:t>www.ricelakemn.com</a:t>
            </a:r>
            <a:endParaRPr/>
          </a:p>
        </p:txBody>
      </p:sp>
      <p:sp>
        <p:nvSpPr>
          <p:cNvPr id="243" name="Google Shape;243;p16"/>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16</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450574" y="138767"/>
            <a:ext cx="8134351" cy="69943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dirty="0">
                <a:solidFill>
                  <a:srgbClr val="17671E"/>
                </a:solidFill>
                <a:latin typeface="Verdana"/>
                <a:ea typeface="Verdana"/>
                <a:cs typeface="Verdana"/>
                <a:sym typeface="Verdana"/>
              </a:rPr>
              <a:t>2021 Project Plans</a:t>
            </a:r>
            <a:endParaRPr dirty="0"/>
          </a:p>
        </p:txBody>
      </p:sp>
      <p:sp>
        <p:nvSpPr>
          <p:cNvPr id="249" name="Google Shape;249;p17"/>
          <p:cNvSpPr txBox="1">
            <a:spLocks noGrp="1"/>
          </p:cNvSpPr>
          <p:nvPr>
            <p:ph type="body" idx="1"/>
          </p:nvPr>
        </p:nvSpPr>
        <p:spPr>
          <a:xfrm>
            <a:off x="205726" y="1129145"/>
            <a:ext cx="8624046" cy="53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60066"/>
              </a:buClr>
              <a:buSzPts val="2200"/>
              <a:buNone/>
            </a:pPr>
            <a:endParaRPr sz="2000" b="1" i="0" u="none" strike="noStrike" cap="none" dirty="0">
              <a:solidFill>
                <a:srgbClr val="660066"/>
              </a:solidFill>
              <a:latin typeface="Arial"/>
              <a:ea typeface="Arial"/>
              <a:cs typeface="Arial"/>
              <a:sym typeface="Arial"/>
            </a:endParaRPr>
          </a:p>
          <a:p>
            <a:pPr marL="349250" marR="0" lvl="0" indent="-349250" algn="l" rtl="0">
              <a:lnSpc>
                <a:spcPct val="90000"/>
              </a:lnSpc>
              <a:spcBef>
                <a:spcPts val="0"/>
              </a:spcBef>
              <a:spcAft>
                <a:spcPts val="0"/>
              </a:spcAft>
              <a:buClr>
                <a:srgbClr val="660066"/>
              </a:buClr>
              <a:buSzPts val="2200"/>
              <a:buFont typeface="Noto Sans Symbols"/>
              <a:buChar char="❖"/>
            </a:pPr>
            <a:r>
              <a:rPr lang="en-US" sz="2000" b="1" i="0" u="none" strike="noStrike" cap="none" dirty="0">
                <a:solidFill>
                  <a:srgbClr val="660066"/>
                </a:solidFill>
                <a:latin typeface="Arial"/>
                <a:ea typeface="Arial"/>
                <a:cs typeface="Arial"/>
                <a:sym typeface="Arial"/>
              </a:rPr>
              <a:t>Continue to update the RLAA website</a:t>
            </a:r>
            <a:endParaRPr dirty="0"/>
          </a:p>
          <a:p>
            <a:pPr marL="349250" marR="0" lvl="0" indent="-349250" algn="l" rtl="0">
              <a:lnSpc>
                <a:spcPct val="90000"/>
              </a:lnSpc>
              <a:spcBef>
                <a:spcPts val="2000"/>
              </a:spcBef>
              <a:spcAft>
                <a:spcPts val="0"/>
              </a:spcAft>
              <a:buClr>
                <a:srgbClr val="660066"/>
              </a:buClr>
              <a:buSzPts val="2200"/>
              <a:buFont typeface="Noto Sans Symbols"/>
              <a:buChar char="❖"/>
            </a:pPr>
            <a:r>
              <a:rPr lang="en-US" sz="2000" b="1" i="0" u="none" strike="noStrike" cap="none" dirty="0">
                <a:solidFill>
                  <a:srgbClr val="660066"/>
                </a:solidFill>
                <a:latin typeface="Arial"/>
                <a:ea typeface="Arial"/>
                <a:cs typeface="Arial"/>
                <a:sym typeface="Arial"/>
              </a:rPr>
              <a:t>Dredge Channel by Boat Launch </a:t>
            </a:r>
            <a:r>
              <a:rPr lang="en-US" sz="2000" b="0" i="0" u="none" strike="noStrike" cap="none" dirty="0">
                <a:solidFill>
                  <a:srgbClr val="660066"/>
                </a:solidFill>
                <a:latin typeface="Arial"/>
                <a:ea typeface="Arial"/>
                <a:cs typeface="Arial"/>
                <a:sym typeface="Arial"/>
              </a:rPr>
              <a:t>(Fall 2021)</a:t>
            </a:r>
            <a:endParaRPr dirty="0"/>
          </a:p>
          <a:p>
            <a:pPr marL="349250" marR="0" lvl="0" indent="-349250" algn="l" rtl="0">
              <a:lnSpc>
                <a:spcPct val="90000"/>
              </a:lnSpc>
              <a:spcBef>
                <a:spcPts val="2000"/>
              </a:spcBef>
              <a:spcAft>
                <a:spcPts val="0"/>
              </a:spcAft>
              <a:buClr>
                <a:srgbClr val="660066"/>
              </a:buClr>
              <a:buSzPts val="2200"/>
              <a:buFont typeface="Noto Sans Symbols"/>
              <a:buChar char="❖"/>
            </a:pPr>
            <a:r>
              <a:rPr lang="en-US" sz="2000" b="1" i="0" u="none" strike="noStrike" cap="none" dirty="0">
                <a:solidFill>
                  <a:srgbClr val="660066"/>
                </a:solidFill>
                <a:latin typeface="Arial"/>
                <a:ea typeface="Arial"/>
                <a:cs typeface="Arial"/>
                <a:sym typeface="Arial"/>
              </a:rPr>
              <a:t>Encourage individual shoreline restoration projects subsidized by grants from Hennepin County</a:t>
            </a:r>
            <a:endParaRPr dirty="0"/>
          </a:p>
          <a:p>
            <a:pPr marL="685800" marR="0" lvl="1" indent="-342900" algn="l" rtl="0">
              <a:lnSpc>
                <a:spcPct val="9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Hennepin County </a:t>
            </a:r>
            <a:r>
              <a:rPr lang="en-US" sz="1600" dirty="0"/>
              <a:t>“Good Steward” </a:t>
            </a:r>
            <a:r>
              <a:rPr lang="en-US" sz="1600" b="0" i="0" u="none" strike="noStrike" cap="none" dirty="0">
                <a:solidFill>
                  <a:schemeClr val="dk1"/>
                </a:solidFill>
                <a:latin typeface="Arial"/>
                <a:ea typeface="Arial"/>
                <a:cs typeface="Arial"/>
                <a:sym typeface="Arial"/>
              </a:rPr>
              <a:t>Grant program </a:t>
            </a:r>
            <a:r>
              <a:rPr lang="en-US" sz="16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https://www.hennepin.us/residents/environment/natural-resources-funding#natural-resources-grants</a:t>
            </a:r>
            <a:r>
              <a:rPr lang="en-US" sz="1600" b="0" i="0" u="none" strike="noStrike" cap="none" dirty="0">
                <a:solidFill>
                  <a:schemeClr val="dk1"/>
                </a:solidFill>
                <a:latin typeface="Arial"/>
                <a:ea typeface="Arial"/>
                <a:cs typeface="Arial"/>
                <a:sym typeface="Arial"/>
              </a:rPr>
              <a:t> </a:t>
            </a:r>
            <a:endParaRPr dirty="0"/>
          </a:p>
          <a:p>
            <a:pPr marL="349250" marR="0" lvl="0" indent="-349250" algn="l" rtl="0">
              <a:lnSpc>
                <a:spcPct val="90000"/>
              </a:lnSpc>
              <a:spcBef>
                <a:spcPts val="2000"/>
              </a:spcBef>
              <a:spcAft>
                <a:spcPts val="0"/>
              </a:spcAft>
              <a:buClr>
                <a:srgbClr val="660066"/>
              </a:buClr>
              <a:buSzPts val="2200"/>
              <a:buFont typeface="Noto Sans Symbols"/>
              <a:buChar char="❖"/>
            </a:pPr>
            <a:r>
              <a:rPr lang="en-US" sz="2000" b="1" i="0" u="none" strike="noStrike" cap="none" dirty="0">
                <a:solidFill>
                  <a:srgbClr val="660066"/>
                </a:solidFill>
                <a:latin typeface="Arial"/>
                <a:ea typeface="Arial"/>
                <a:cs typeface="Arial"/>
                <a:sym typeface="Arial"/>
              </a:rPr>
              <a:t>Continue working with Elm Creek Watershed on TMDL Project </a:t>
            </a:r>
            <a:endParaRPr dirty="0"/>
          </a:p>
          <a:p>
            <a:pPr marL="349250" marR="0" lvl="0" indent="-349250" algn="l" rtl="0">
              <a:lnSpc>
                <a:spcPct val="90000"/>
              </a:lnSpc>
              <a:spcBef>
                <a:spcPts val="2000"/>
              </a:spcBef>
              <a:spcAft>
                <a:spcPts val="0"/>
              </a:spcAft>
              <a:buClr>
                <a:srgbClr val="660066"/>
              </a:buClr>
              <a:buSzPts val="2200"/>
              <a:buFont typeface="Noto Sans Symbols"/>
              <a:buChar char="❖"/>
            </a:pPr>
            <a:r>
              <a:rPr lang="en-US" sz="2000" b="1" i="0" u="none" strike="noStrike" cap="none" dirty="0">
                <a:solidFill>
                  <a:srgbClr val="660066"/>
                </a:solidFill>
                <a:latin typeface="Arial"/>
                <a:ea typeface="Arial"/>
                <a:cs typeface="Arial"/>
                <a:sym typeface="Arial"/>
              </a:rPr>
              <a:t>Continue to increase our membership</a:t>
            </a:r>
            <a:endParaRPr dirty="0"/>
          </a:p>
          <a:p>
            <a:pPr marL="349250" marR="0" lvl="0" indent="-349250" algn="l" rtl="0">
              <a:lnSpc>
                <a:spcPct val="90000"/>
              </a:lnSpc>
              <a:spcBef>
                <a:spcPts val="2000"/>
              </a:spcBef>
              <a:spcAft>
                <a:spcPts val="0"/>
              </a:spcAft>
              <a:buClr>
                <a:srgbClr val="660066"/>
              </a:buClr>
              <a:buSzPts val="2200"/>
              <a:buFont typeface="Noto Sans Symbols"/>
              <a:buChar char="❖"/>
            </a:pPr>
            <a:r>
              <a:rPr lang="en-US" sz="2000" dirty="0"/>
              <a:t>Continue joint effort with Fish Lake to track/remove carp (2021-22)</a:t>
            </a:r>
            <a:endParaRPr dirty="0"/>
          </a:p>
          <a:p>
            <a:pPr marL="349250" marR="0" lvl="0" indent="-349250" algn="l" rtl="0">
              <a:lnSpc>
                <a:spcPct val="90000"/>
              </a:lnSpc>
              <a:spcBef>
                <a:spcPts val="2000"/>
              </a:spcBef>
              <a:spcAft>
                <a:spcPts val="0"/>
              </a:spcAft>
              <a:buClr>
                <a:srgbClr val="660066"/>
              </a:buClr>
              <a:buSzPts val="2640"/>
              <a:buFont typeface="Noto Sans Symbols"/>
              <a:buNone/>
            </a:pPr>
            <a:endParaRPr sz="2400" b="1" i="0" u="none" strike="noStrike" cap="none" dirty="0">
              <a:solidFill>
                <a:srgbClr val="660066"/>
              </a:solidFill>
              <a:latin typeface="Arial"/>
              <a:ea typeface="Arial"/>
              <a:cs typeface="Arial"/>
              <a:sym typeface="Arial"/>
            </a:endParaRPr>
          </a:p>
        </p:txBody>
      </p:sp>
      <p:sp>
        <p:nvSpPr>
          <p:cNvPr id="250" name="Google Shape;250;p17"/>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51" name="Google Shape;251;p17"/>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252" name="Google Shape;252;p17"/>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17</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457200" y="304800"/>
            <a:ext cx="8134351" cy="113973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Hennepin County </a:t>
            </a:r>
            <a:br>
              <a:rPr lang="en-US" sz="4000" b="0" i="0" u="none" strike="noStrike" cap="none">
                <a:solidFill>
                  <a:srgbClr val="17671E"/>
                </a:solidFill>
                <a:latin typeface="Verdana"/>
                <a:ea typeface="Verdana"/>
                <a:cs typeface="Verdana"/>
                <a:sym typeface="Verdana"/>
              </a:rPr>
            </a:br>
            <a:r>
              <a:rPr lang="en-US" sz="4000" b="0" i="0" u="none" strike="noStrike" cap="none">
                <a:solidFill>
                  <a:srgbClr val="17671E"/>
                </a:solidFill>
                <a:latin typeface="Verdana"/>
                <a:ea typeface="Verdana"/>
                <a:cs typeface="Verdana"/>
                <a:sym typeface="Verdana"/>
              </a:rPr>
              <a:t>Good Steward program</a:t>
            </a:r>
            <a:endParaRPr/>
          </a:p>
        </p:txBody>
      </p:sp>
      <p:sp>
        <p:nvSpPr>
          <p:cNvPr id="258" name="Google Shape;258;p18"/>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59" name="Google Shape;259;p18"/>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260" name="Google Shape;260;p18"/>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18</a:t>
            </a:fld>
            <a:endParaRPr sz="1800" i="1">
              <a:solidFill>
                <a:srgbClr val="091E24"/>
              </a:solidFill>
              <a:latin typeface="Arial"/>
              <a:ea typeface="Arial"/>
              <a:cs typeface="Arial"/>
              <a:sym typeface="Arial"/>
            </a:endParaRPr>
          </a:p>
        </p:txBody>
      </p:sp>
      <p:sp>
        <p:nvSpPr>
          <p:cNvPr id="261" name="Google Shape;261;p18"/>
          <p:cNvSpPr txBox="1"/>
          <p:nvPr/>
        </p:nvSpPr>
        <p:spPr>
          <a:xfrm>
            <a:off x="457200" y="1523999"/>
            <a:ext cx="8431305" cy="47516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0" i="1" u="sng" strike="noStrike" cap="none" dirty="0">
                <a:solidFill>
                  <a:schemeClr val="dk1"/>
                </a:solidFill>
                <a:latin typeface="Arial"/>
                <a:ea typeface="Arial"/>
                <a:cs typeface="Arial"/>
                <a:sym typeface="Arial"/>
              </a:rPr>
              <a:t>Description</a:t>
            </a:r>
            <a:endParaRPr dirty="0"/>
          </a:p>
          <a:p>
            <a:pPr marL="0" marR="0" lvl="0" indent="0" algn="l" rtl="0">
              <a:lnSpc>
                <a:spcPct val="100000"/>
              </a:lnSpc>
              <a:spcBef>
                <a:spcPts val="0"/>
              </a:spcBef>
              <a:spcAft>
                <a:spcPts val="0"/>
              </a:spcAft>
              <a:buClr>
                <a:schemeClr val="dk1"/>
              </a:buClr>
              <a:buSzPts val="450"/>
              <a:buFont typeface="Arial"/>
              <a:buNone/>
            </a:pPr>
            <a:r>
              <a:rPr lang="en-US" sz="1800" b="0" i="1" u="none" strike="noStrike" cap="none" dirty="0">
                <a:solidFill>
                  <a:schemeClr val="dk1"/>
                </a:solidFill>
                <a:latin typeface="Arial"/>
                <a:ea typeface="Arial"/>
                <a:cs typeface="Arial"/>
                <a:sym typeface="Arial"/>
              </a:rPr>
              <a:t>Hennepin County offers a “Good Steward” program to private residents to improve their properties with various water quality projects. Grants can be obtained directly from the county via a link on the RLAA website: </a:t>
            </a:r>
            <a:endParaRPr dirty="0"/>
          </a:p>
          <a:p>
            <a:pPr marL="0" marR="0" lvl="0" indent="0" algn="l" rtl="0">
              <a:lnSpc>
                <a:spcPct val="100000"/>
              </a:lnSpc>
              <a:spcBef>
                <a:spcPts val="0"/>
              </a:spcBef>
              <a:spcAft>
                <a:spcPts val="0"/>
              </a:spcAft>
              <a:buClr>
                <a:schemeClr val="dk1"/>
              </a:buClr>
              <a:buSzPts val="450"/>
              <a:buFont typeface="Arial"/>
              <a:buNone/>
            </a:pPr>
            <a:r>
              <a:rPr lang="en-US"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https://www.hennepin.us/residents/environment/natural-resources-funding#natural-resources-grants</a:t>
            </a:r>
            <a:r>
              <a:rPr lang="en-US" sz="1800" b="0" i="0" u="none" strike="noStrike" cap="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r>
              <a:rPr lang="en-US" sz="1800" b="0" i="1" u="none" strike="noStrike" cap="none" dirty="0">
                <a:solidFill>
                  <a:schemeClr val="dk1"/>
                </a:solidFill>
                <a:latin typeface="Arial"/>
                <a:ea typeface="Arial"/>
                <a:cs typeface="Arial"/>
                <a:sym typeface="Arial"/>
              </a:rPr>
              <a:t>Examples of such projects include:</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0" i="1" u="none" strike="noStrike" cap="none" dirty="0">
                <a:solidFill>
                  <a:schemeClr val="dk1"/>
                </a:solidFill>
                <a:latin typeface="Arial"/>
                <a:ea typeface="Arial"/>
                <a:cs typeface="Arial"/>
                <a:sym typeface="Arial"/>
              </a:rPr>
              <a:t>Native Shoreline Restoration</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0" i="1" u="none" strike="noStrike" cap="none" dirty="0">
                <a:solidFill>
                  <a:schemeClr val="dk1"/>
                </a:solidFill>
                <a:latin typeface="Arial"/>
                <a:ea typeface="Arial"/>
                <a:cs typeface="Arial"/>
                <a:sym typeface="Arial"/>
              </a:rPr>
              <a:t>Bioengineered Shoreline (not riprap)</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0" i="1" u="none" strike="noStrike" cap="none" dirty="0">
                <a:solidFill>
                  <a:schemeClr val="dk1"/>
                </a:solidFill>
                <a:latin typeface="Arial"/>
                <a:ea typeface="Arial"/>
                <a:cs typeface="Arial"/>
                <a:sym typeface="Arial"/>
              </a:rPr>
              <a:t>Bioengineered Slopes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0" i="1" u="none" strike="noStrike" cap="none" dirty="0">
                <a:solidFill>
                  <a:schemeClr val="dk1"/>
                </a:solidFill>
                <a:latin typeface="Arial"/>
                <a:ea typeface="Arial"/>
                <a:cs typeface="Arial"/>
                <a:sym typeface="Arial"/>
              </a:rPr>
              <a:t>Rain Gardens</a:t>
            </a: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en-US" sz="1800" b="0" i="1" u="none" strike="noStrike" cap="none" dirty="0">
                <a:solidFill>
                  <a:schemeClr val="dk1"/>
                </a:solidFill>
                <a:latin typeface="Arial"/>
                <a:ea typeface="Arial"/>
                <a:cs typeface="Arial"/>
                <a:sym typeface="Arial"/>
              </a:rPr>
              <a:t>Native Buffer</a:t>
            </a:r>
            <a:endParaRPr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9"/>
          <p:cNvSpPr txBox="1">
            <a:spLocks noGrp="1"/>
          </p:cNvSpPr>
          <p:nvPr>
            <p:ph type="title"/>
          </p:nvPr>
        </p:nvSpPr>
        <p:spPr>
          <a:xfrm>
            <a:off x="457200" y="304800"/>
            <a:ext cx="8134351" cy="113973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Water Quality – What can you do to help?</a:t>
            </a:r>
            <a:endParaRPr/>
          </a:p>
        </p:txBody>
      </p:sp>
      <p:sp>
        <p:nvSpPr>
          <p:cNvPr id="267" name="Google Shape;267;p19"/>
          <p:cNvSpPr txBox="1">
            <a:spLocks noGrp="1"/>
          </p:cNvSpPr>
          <p:nvPr>
            <p:ph type="body" idx="1"/>
          </p:nvPr>
        </p:nvSpPr>
        <p:spPr>
          <a:xfrm>
            <a:off x="264459" y="2168983"/>
            <a:ext cx="8624046" cy="3581399"/>
          </a:xfrm>
          <a:prstGeom prst="rect">
            <a:avLst/>
          </a:prstGeom>
          <a:noFill/>
          <a:ln>
            <a:noFill/>
          </a:ln>
        </p:spPr>
        <p:txBody>
          <a:bodyPr spcFirstLastPara="1" wrap="square" lIns="91425" tIns="45700" rIns="91425" bIns="45700" anchor="t" anchorCtr="0">
            <a:noAutofit/>
          </a:bodyPr>
          <a:lstStyle/>
          <a:p>
            <a:pPr marL="349250" marR="0" lvl="0" indent="-349250" algn="l" rtl="0">
              <a:lnSpc>
                <a:spcPct val="80000"/>
              </a:lnSpc>
              <a:spcBef>
                <a:spcPts val="0"/>
              </a:spcBef>
              <a:spcAft>
                <a:spcPts val="0"/>
              </a:spcAft>
              <a:buClr>
                <a:srgbClr val="660066"/>
              </a:buClr>
              <a:buSzPts val="2289"/>
              <a:buFont typeface="Noto Sans Symbols"/>
              <a:buChar char="❖"/>
            </a:pPr>
            <a:r>
              <a:rPr lang="en-US" sz="2040" b="1" i="0" u="none" strike="noStrike" cap="none">
                <a:solidFill>
                  <a:srgbClr val="660066"/>
                </a:solidFill>
                <a:latin typeface="Arial"/>
                <a:ea typeface="Arial"/>
                <a:cs typeface="Arial"/>
                <a:sym typeface="Arial"/>
              </a:rPr>
              <a:t>Managing our shoreline</a:t>
            </a:r>
            <a:endParaRPr/>
          </a:p>
          <a:p>
            <a:pPr marL="685800" marR="0" lvl="1" indent="-342900" algn="l" rtl="0">
              <a:lnSpc>
                <a:spcPct val="80000"/>
              </a:lnSpc>
              <a:spcBef>
                <a:spcPts val="600"/>
              </a:spcBef>
              <a:spcAft>
                <a:spcPts val="0"/>
              </a:spcAft>
              <a:buClr>
                <a:schemeClr val="dk1"/>
              </a:buClr>
              <a:buSzPts val="1656"/>
              <a:buFont typeface="Noto Sans Symbols"/>
              <a:buChar char="❖"/>
            </a:pPr>
            <a:r>
              <a:rPr lang="en-US" sz="1870" b="0" i="0" u="none" strike="noStrike" cap="none">
                <a:solidFill>
                  <a:schemeClr val="dk1"/>
                </a:solidFill>
                <a:latin typeface="Arial"/>
                <a:ea typeface="Arial"/>
                <a:cs typeface="Arial"/>
                <a:sym typeface="Arial"/>
              </a:rPr>
              <a:t>Buffer Strip to strengthen bank/filter natural nutrient flow into the water</a:t>
            </a:r>
            <a:endParaRPr/>
          </a:p>
          <a:p>
            <a:pPr marL="685800" marR="0" lvl="1" indent="-342900" algn="l" rtl="0">
              <a:lnSpc>
                <a:spcPct val="80000"/>
              </a:lnSpc>
              <a:spcBef>
                <a:spcPts val="600"/>
              </a:spcBef>
              <a:spcAft>
                <a:spcPts val="0"/>
              </a:spcAft>
              <a:buClr>
                <a:schemeClr val="dk1"/>
              </a:buClr>
              <a:buSzPts val="1656"/>
              <a:buFont typeface="Noto Sans Symbols"/>
              <a:buChar char="❖"/>
            </a:pPr>
            <a:r>
              <a:rPr lang="en-US" sz="1870" b="0" i="0" u="none" strike="noStrike" cap="none">
                <a:solidFill>
                  <a:schemeClr val="dk1"/>
                </a:solidFill>
                <a:latin typeface="Arial"/>
                <a:ea typeface="Arial"/>
                <a:cs typeface="Arial"/>
                <a:sym typeface="Arial"/>
              </a:rPr>
              <a:t>Reduce nutrient use, especially near the water</a:t>
            </a:r>
            <a:endParaRPr/>
          </a:p>
          <a:p>
            <a:pPr marL="349250" marR="0" lvl="0" indent="-349250" algn="l" rtl="0">
              <a:lnSpc>
                <a:spcPct val="80000"/>
              </a:lnSpc>
              <a:spcBef>
                <a:spcPts val="2000"/>
              </a:spcBef>
              <a:spcAft>
                <a:spcPts val="0"/>
              </a:spcAft>
              <a:buClr>
                <a:srgbClr val="660066"/>
              </a:buClr>
              <a:buSzPts val="2289"/>
              <a:buFont typeface="Noto Sans Symbols"/>
              <a:buChar char="❖"/>
            </a:pPr>
            <a:r>
              <a:rPr lang="en-US" sz="2040" b="1" i="0" u="none" strike="noStrike" cap="none">
                <a:solidFill>
                  <a:srgbClr val="660066"/>
                </a:solidFill>
                <a:latin typeface="Arial"/>
                <a:ea typeface="Arial"/>
                <a:cs typeface="Arial"/>
                <a:sym typeface="Arial"/>
              </a:rPr>
              <a:t>Keep the street drains free of debris</a:t>
            </a:r>
            <a:endParaRPr/>
          </a:p>
          <a:p>
            <a:pPr marL="685800" marR="0" lvl="1" indent="-342900" algn="l" rtl="0">
              <a:lnSpc>
                <a:spcPct val="80000"/>
              </a:lnSpc>
              <a:spcBef>
                <a:spcPts val="600"/>
              </a:spcBef>
              <a:spcAft>
                <a:spcPts val="0"/>
              </a:spcAft>
              <a:buClr>
                <a:schemeClr val="dk1"/>
              </a:buClr>
              <a:buSzPts val="1656"/>
              <a:buFont typeface="Noto Sans Symbols"/>
              <a:buChar char="❖"/>
            </a:pPr>
            <a:r>
              <a:rPr lang="en-US" sz="1870" b="0" i="0" u="none" strike="noStrike" cap="none">
                <a:solidFill>
                  <a:schemeClr val="dk1"/>
                </a:solidFill>
                <a:latin typeface="Arial"/>
                <a:ea typeface="Arial"/>
                <a:cs typeface="Arial"/>
                <a:sym typeface="Arial"/>
              </a:rPr>
              <a:t>Storm water run-off contributes a significant amount of nutrients</a:t>
            </a:r>
            <a:endParaRPr/>
          </a:p>
          <a:p>
            <a:pPr marL="349250" marR="0" lvl="0" indent="-349250" algn="l" rtl="0">
              <a:lnSpc>
                <a:spcPct val="80000"/>
              </a:lnSpc>
              <a:spcBef>
                <a:spcPts val="2000"/>
              </a:spcBef>
              <a:spcAft>
                <a:spcPts val="0"/>
              </a:spcAft>
              <a:buClr>
                <a:srgbClr val="660066"/>
              </a:buClr>
              <a:buSzPts val="2289"/>
              <a:buFont typeface="Noto Sans Symbols"/>
              <a:buChar char="❖"/>
            </a:pPr>
            <a:r>
              <a:rPr lang="en-US" sz="2040" b="1" i="0" u="none" strike="noStrike" cap="none">
                <a:solidFill>
                  <a:srgbClr val="660066"/>
                </a:solidFill>
                <a:latin typeface="Arial"/>
                <a:ea typeface="Arial"/>
                <a:cs typeface="Arial"/>
                <a:sym typeface="Arial"/>
              </a:rPr>
              <a:t>Pick up litter along the shoreline/in the water</a:t>
            </a:r>
            <a:endParaRPr/>
          </a:p>
          <a:p>
            <a:pPr marL="349250" lvl="0" indent="-349250" algn="l" rtl="0">
              <a:lnSpc>
                <a:spcPct val="80000"/>
              </a:lnSpc>
              <a:spcBef>
                <a:spcPts val="2000"/>
              </a:spcBef>
              <a:spcAft>
                <a:spcPts val="0"/>
              </a:spcAft>
              <a:buClr>
                <a:srgbClr val="660066"/>
              </a:buClr>
              <a:buSzPts val="2289"/>
              <a:buFont typeface="Noto Sans Symbols"/>
              <a:buChar char="❖"/>
            </a:pPr>
            <a:r>
              <a:rPr lang="en-US" sz="2040" b="1" i="0" u="none" strike="noStrike" cap="none">
                <a:solidFill>
                  <a:srgbClr val="660066"/>
                </a:solidFill>
                <a:latin typeface="Arial"/>
                <a:ea typeface="Arial"/>
                <a:cs typeface="Arial"/>
                <a:sym typeface="Arial"/>
              </a:rPr>
              <a:t>Don’t use phosphorous in lawn treatment</a:t>
            </a:r>
            <a:endParaRPr sz="2040"/>
          </a:p>
          <a:p>
            <a:pPr marL="685800" lvl="1" indent="-342900" algn="l" rtl="0">
              <a:lnSpc>
                <a:spcPct val="80000"/>
              </a:lnSpc>
              <a:spcBef>
                <a:spcPts val="600"/>
              </a:spcBef>
              <a:spcAft>
                <a:spcPts val="0"/>
              </a:spcAft>
              <a:buSzPts val="1656"/>
              <a:buFont typeface="Noto Sans Symbols"/>
              <a:buChar char="❖"/>
            </a:pPr>
            <a:r>
              <a:rPr lang="en-US" sz="1870"/>
              <a:t>Some commercial applicators still use phosphorous in their treatments. Make sure you ask them before you commit!</a:t>
            </a:r>
            <a:endParaRPr/>
          </a:p>
          <a:p>
            <a:pPr marL="349250" marR="0" lvl="0" indent="-349250" algn="l" rtl="0">
              <a:lnSpc>
                <a:spcPct val="80000"/>
              </a:lnSpc>
              <a:spcBef>
                <a:spcPts val="2000"/>
              </a:spcBef>
              <a:spcAft>
                <a:spcPts val="0"/>
              </a:spcAft>
              <a:buClr>
                <a:srgbClr val="660066"/>
              </a:buClr>
              <a:buSzPts val="2289"/>
              <a:buFont typeface="Noto Sans Symbols"/>
              <a:buChar char="❖"/>
            </a:pPr>
            <a:r>
              <a:rPr lang="en-US" sz="2040" b="1" i="0" u="none" strike="noStrike" cap="none">
                <a:solidFill>
                  <a:srgbClr val="660066"/>
                </a:solidFill>
                <a:latin typeface="Arial"/>
                <a:ea typeface="Arial"/>
                <a:cs typeface="Arial"/>
                <a:sym typeface="Arial"/>
              </a:rPr>
              <a:t>Consider aerating your lawn on a regular basis</a:t>
            </a:r>
            <a:endParaRPr/>
          </a:p>
        </p:txBody>
      </p:sp>
      <p:sp>
        <p:nvSpPr>
          <p:cNvPr id="268" name="Google Shape;268;p19"/>
          <p:cNvSpPr txBox="1"/>
          <p:nvPr/>
        </p:nvSpPr>
        <p:spPr>
          <a:xfrm>
            <a:off x="1008138" y="1444532"/>
            <a:ext cx="6781800"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660066"/>
              </a:buClr>
              <a:buSzPts val="500"/>
              <a:buFont typeface="Arial"/>
              <a:buNone/>
            </a:pPr>
            <a:r>
              <a:rPr lang="en-US" sz="2000" b="0" i="1" u="none" strike="noStrike" cap="none">
                <a:solidFill>
                  <a:srgbClr val="660066"/>
                </a:solidFill>
                <a:latin typeface="Arial"/>
                <a:ea typeface="Arial"/>
                <a:cs typeface="Arial"/>
                <a:sym typeface="Arial"/>
              </a:rPr>
              <a:t>We all know what the issues are with the lake and creek, but what can we do today to help?</a:t>
            </a:r>
            <a:endParaRPr/>
          </a:p>
        </p:txBody>
      </p:sp>
      <p:sp>
        <p:nvSpPr>
          <p:cNvPr id="269" name="Google Shape;269;p19"/>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70" name="Google Shape;270;p19"/>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271" name="Google Shape;271;p19"/>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19</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457200" y="184487"/>
            <a:ext cx="8134351" cy="83819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a:t>Zoom</a:t>
            </a:r>
            <a:r>
              <a:rPr lang="en-US" sz="4000" b="0" i="0" u="none" strike="noStrike" cap="none">
                <a:solidFill>
                  <a:srgbClr val="17671E"/>
                </a:solidFill>
                <a:latin typeface="Verdana"/>
                <a:ea typeface="Verdana"/>
                <a:cs typeface="Verdana"/>
                <a:sym typeface="Verdana"/>
              </a:rPr>
              <a:t> Meeting Ground Rules</a:t>
            </a:r>
            <a:endParaRPr/>
          </a:p>
        </p:txBody>
      </p:sp>
      <p:sp>
        <p:nvSpPr>
          <p:cNvPr id="104" name="Google Shape;104;p2"/>
          <p:cNvSpPr txBox="1">
            <a:spLocks noGrp="1"/>
          </p:cNvSpPr>
          <p:nvPr>
            <p:ph type="body" idx="1"/>
          </p:nvPr>
        </p:nvSpPr>
        <p:spPr>
          <a:xfrm>
            <a:off x="549274" y="1600200"/>
            <a:ext cx="8213725" cy="367284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rgbClr val="660066"/>
              </a:buClr>
              <a:buSzPts val="1980"/>
              <a:buFont typeface="Noto Sans Symbols"/>
              <a:buChar char="❖"/>
            </a:pPr>
            <a:r>
              <a:rPr lang="en-US" sz="1800" b="0" i="0" u="none" strike="noStrike" cap="none" dirty="0">
                <a:solidFill>
                  <a:srgbClr val="660066"/>
                </a:solidFill>
                <a:latin typeface="Arial"/>
                <a:ea typeface="Arial"/>
                <a:cs typeface="Arial"/>
                <a:sym typeface="Arial"/>
              </a:rPr>
              <a:t>All attendees will be on mute (except for the presenter)</a:t>
            </a:r>
          </a:p>
          <a:p>
            <a:pPr marL="0" marR="0" lvl="0" indent="0" algn="l" rtl="0">
              <a:lnSpc>
                <a:spcPct val="100000"/>
              </a:lnSpc>
              <a:spcBef>
                <a:spcPts val="0"/>
              </a:spcBef>
              <a:spcAft>
                <a:spcPts val="0"/>
              </a:spcAft>
              <a:buClr>
                <a:srgbClr val="660066"/>
              </a:buClr>
              <a:buSzPts val="1980"/>
              <a:buNone/>
            </a:pPr>
            <a:endParaRPr sz="1800" b="0" i="0" u="none" strike="noStrike" cap="none" dirty="0">
              <a:solidFill>
                <a:srgbClr val="660066"/>
              </a:solidFill>
              <a:latin typeface="Arial"/>
              <a:ea typeface="Arial"/>
              <a:cs typeface="Arial"/>
              <a:sym typeface="Arial"/>
            </a:endParaRPr>
          </a:p>
          <a:p>
            <a:pPr marL="463550" marR="0" lvl="0" indent="-463550" algn="l" rtl="0">
              <a:lnSpc>
                <a:spcPct val="100000"/>
              </a:lnSpc>
              <a:spcBef>
                <a:spcPts val="0"/>
              </a:spcBef>
              <a:spcAft>
                <a:spcPts val="0"/>
              </a:spcAft>
              <a:buClr>
                <a:srgbClr val="660066"/>
              </a:buClr>
              <a:buSzPts val="1980"/>
              <a:buFont typeface="Noto Sans Symbols"/>
              <a:buChar char="❖"/>
            </a:pPr>
            <a:r>
              <a:rPr lang="en-US" sz="1800" b="0" i="0" u="none" strike="noStrike" cap="none" dirty="0">
                <a:solidFill>
                  <a:srgbClr val="660066"/>
                </a:solidFill>
                <a:latin typeface="Arial"/>
                <a:ea typeface="Arial"/>
                <a:cs typeface="Arial"/>
                <a:sym typeface="Arial"/>
              </a:rPr>
              <a:t>Please hold all questions until the presenter asks for any between different sections of the agenda</a:t>
            </a:r>
            <a:endParaRPr dirty="0"/>
          </a:p>
          <a:p>
            <a:pPr marL="0" marR="0" lvl="0" indent="0" algn="l" rtl="0">
              <a:lnSpc>
                <a:spcPct val="100000"/>
              </a:lnSpc>
              <a:spcBef>
                <a:spcPts val="0"/>
              </a:spcBef>
              <a:spcAft>
                <a:spcPts val="0"/>
              </a:spcAft>
              <a:buClr>
                <a:srgbClr val="660066"/>
              </a:buClr>
              <a:buSzPts val="1980"/>
              <a:buNone/>
            </a:pPr>
            <a:endParaRPr sz="1800" b="0" i="0" u="none" strike="noStrike" cap="none" dirty="0">
              <a:solidFill>
                <a:srgbClr val="660066"/>
              </a:solidFill>
              <a:latin typeface="Arial"/>
              <a:ea typeface="Arial"/>
              <a:cs typeface="Arial"/>
              <a:sym typeface="Arial"/>
            </a:endParaRPr>
          </a:p>
          <a:p>
            <a:pPr marL="463550" marR="0" lvl="0" indent="-463550" algn="l" rtl="0">
              <a:lnSpc>
                <a:spcPct val="100000"/>
              </a:lnSpc>
              <a:spcBef>
                <a:spcPts val="0"/>
              </a:spcBef>
              <a:spcAft>
                <a:spcPts val="0"/>
              </a:spcAft>
              <a:buClr>
                <a:srgbClr val="660066"/>
              </a:buClr>
              <a:buSzPts val="1980"/>
              <a:buFont typeface="Noto Sans Symbols"/>
              <a:buChar char="❖"/>
            </a:pPr>
            <a:r>
              <a:rPr lang="en-US" sz="1800" b="0" dirty="0"/>
              <a:t>If you have a question, please turn off the ‘Mute’ button to be heard</a:t>
            </a:r>
            <a:endParaRPr dirty="0"/>
          </a:p>
          <a:p>
            <a:pPr marL="463550" marR="0" lvl="0" indent="-337821" algn="l" rtl="0">
              <a:lnSpc>
                <a:spcPct val="100000"/>
              </a:lnSpc>
              <a:spcBef>
                <a:spcPts val="0"/>
              </a:spcBef>
              <a:spcAft>
                <a:spcPts val="0"/>
              </a:spcAft>
              <a:buClr>
                <a:srgbClr val="660066"/>
              </a:buClr>
              <a:buSzPts val="1980"/>
              <a:buFont typeface="Noto Sans Symbols"/>
              <a:buNone/>
            </a:pPr>
            <a:endParaRPr sz="1800" b="0" i="0" u="none" strike="noStrike" cap="none" dirty="0">
              <a:solidFill>
                <a:srgbClr val="660066"/>
              </a:solidFill>
              <a:latin typeface="Arial"/>
              <a:ea typeface="Arial"/>
              <a:cs typeface="Arial"/>
              <a:sym typeface="Arial"/>
            </a:endParaRPr>
          </a:p>
          <a:p>
            <a:pPr marL="463550" marR="0" lvl="0" indent="-463550" algn="l" rtl="0">
              <a:lnSpc>
                <a:spcPct val="100000"/>
              </a:lnSpc>
              <a:spcBef>
                <a:spcPts val="600"/>
              </a:spcBef>
              <a:spcAft>
                <a:spcPts val="0"/>
              </a:spcAft>
              <a:buClr>
                <a:srgbClr val="660066"/>
              </a:buClr>
              <a:buSzPts val="2444"/>
              <a:buFont typeface="Noto Sans Symbols"/>
              <a:buChar char="❖"/>
            </a:pPr>
            <a:r>
              <a:rPr lang="en-US" sz="1800" b="0" i="0" u="none" strike="noStrike" cap="none" dirty="0">
                <a:solidFill>
                  <a:srgbClr val="660066"/>
                </a:solidFill>
                <a:latin typeface="Arial"/>
                <a:ea typeface="Arial"/>
                <a:cs typeface="Arial"/>
                <a:sym typeface="Arial"/>
              </a:rPr>
              <a:t>This meeting will be recorded.</a:t>
            </a:r>
            <a:r>
              <a:rPr lang="en-US" sz="2000" b="0" i="0" u="none" strike="noStrike" cap="none" dirty="0">
                <a:solidFill>
                  <a:srgbClr val="660066"/>
                </a:solidFill>
                <a:latin typeface="Arial"/>
                <a:ea typeface="Arial"/>
                <a:cs typeface="Arial"/>
                <a:sym typeface="Arial"/>
              </a:rPr>
              <a:t>				</a:t>
            </a:r>
            <a:endParaRPr dirty="0"/>
          </a:p>
        </p:txBody>
      </p:sp>
      <p:sp>
        <p:nvSpPr>
          <p:cNvPr id="105" name="Google Shape;105;p2"/>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06" name="Google Shape;106;p2"/>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2</a:t>
            </a:fld>
            <a:endParaRPr sz="1800" i="1" dirty="0">
              <a:solidFill>
                <a:srgbClr val="091E24"/>
              </a:solidFill>
              <a:latin typeface="Arial"/>
              <a:ea typeface="Arial"/>
              <a:cs typeface="Arial"/>
              <a:sym typeface="Arial"/>
            </a:endParaRPr>
          </a:p>
        </p:txBody>
      </p:sp>
      <p:sp>
        <p:nvSpPr>
          <p:cNvPr id="107" name="Google Shape;107;p2"/>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91E24"/>
              </a:buClr>
              <a:buSzPts val="1200"/>
              <a:buFont typeface="Arial"/>
              <a:buNone/>
            </a:pPr>
            <a:r>
              <a:rPr lang="en-US" dirty="0"/>
              <a:t>4/22/2021</a:t>
            </a:r>
            <a:endParaRPr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457200" y="304800"/>
            <a:ext cx="8134351" cy="762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RLAA Website</a:t>
            </a:r>
            <a:endParaRPr/>
          </a:p>
        </p:txBody>
      </p:sp>
      <p:sp>
        <p:nvSpPr>
          <p:cNvPr id="277" name="Google Shape;277;p20"/>
          <p:cNvSpPr txBox="1">
            <a:spLocks noGrp="1"/>
          </p:cNvSpPr>
          <p:nvPr>
            <p:ph type="body" idx="1"/>
          </p:nvPr>
        </p:nvSpPr>
        <p:spPr>
          <a:xfrm>
            <a:off x="259976" y="1066800"/>
            <a:ext cx="8624047" cy="4648199"/>
          </a:xfrm>
          <a:prstGeom prst="rect">
            <a:avLst/>
          </a:prstGeom>
          <a:noFill/>
          <a:ln>
            <a:noFill/>
          </a:ln>
        </p:spPr>
        <p:txBody>
          <a:bodyPr spcFirstLastPara="1" wrap="square" lIns="91425" tIns="45700" rIns="91425" bIns="45700" anchor="t" anchorCtr="0">
            <a:noAutofit/>
          </a:bodyPr>
          <a:lstStyle/>
          <a:p>
            <a:pPr marL="349250" marR="0" lvl="1" indent="-6350" algn="l" rtl="0">
              <a:lnSpc>
                <a:spcPct val="100000"/>
              </a:lnSpc>
              <a:spcBef>
                <a:spcPts val="0"/>
              </a:spcBef>
              <a:spcAft>
                <a:spcPts val="0"/>
              </a:spcAft>
              <a:buClr>
                <a:schemeClr val="dk1"/>
              </a:buClr>
              <a:buSzPts val="385"/>
              <a:buFont typeface="Noto Sans Symbols"/>
              <a:buNone/>
            </a:pPr>
            <a:r>
              <a:rPr lang="en-US" sz="1540" b="0" i="0" u="none" strike="noStrike" cap="none">
                <a:solidFill>
                  <a:schemeClr val="dk1"/>
                </a:solidFill>
                <a:latin typeface="Arial"/>
                <a:ea typeface="Arial"/>
                <a:cs typeface="Arial"/>
                <a:sym typeface="Arial"/>
              </a:rPr>
              <a:t>Visit our website (</a:t>
            </a:r>
            <a:r>
              <a:rPr lang="en-US" sz="1540" b="0" i="0" u="sng" strike="noStrike" cap="none">
                <a:solidFill>
                  <a:schemeClr val="hlink"/>
                </a:solidFill>
                <a:latin typeface="Arial"/>
                <a:ea typeface="Arial"/>
                <a:cs typeface="Arial"/>
                <a:sym typeface="Arial"/>
                <a:hlinkClick r:id="rId3"/>
              </a:rPr>
              <a:t>http://ricelakemn.com</a:t>
            </a:r>
            <a:r>
              <a:rPr lang="en-US" sz="1540" b="0" i="0" u="none" strike="noStrike" cap="none">
                <a:solidFill>
                  <a:schemeClr val="dk1"/>
                </a:solidFill>
                <a:latin typeface="Arial"/>
                <a:ea typeface="Arial"/>
                <a:cs typeface="Arial"/>
                <a:sym typeface="Arial"/>
              </a:rPr>
              <a:t>) to learn more about the lake and association, as well as projects the lake association has done in the past and what is planned for the future.</a:t>
            </a:r>
            <a:endParaRPr/>
          </a:p>
          <a:p>
            <a:pPr marL="349250" marR="0" lvl="1" indent="-6350" algn="l" rtl="0">
              <a:lnSpc>
                <a:spcPct val="80000"/>
              </a:lnSpc>
              <a:spcBef>
                <a:spcPts val="600"/>
              </a:spcBef>
              <a:spcAft>
                <a:spcPts val="0"/>
              </a:spcAft>
              <a:buClr>
                <a:schemeClr val="dk1"/>
              </a:buClr>
              <a:buSzPts val="385"/>
              <a:buFont typeface="Noto Sans Symbols"/>
              <a:buNone/>
            </a:pPr>
            <a:endParaRPr sz="1540" b="0" i="0" u="none" strike="noStrike" cap="none">
              <a:solidFill>
                <a:schemeClr val="dk1"/>
              </a:solidFill>
              <a:latin typeface="Arial"/>
              <a:ea typeface="Arial"/>
              <a:cs typeface="Arial"/>
              <a:sym typeface="Arial"/>
            </a:endParaRPr>
          </a:p>
          <a:p>
            <a:pPr marL="349250" marR="0" lvl="1" indent="-6350" algn="l" rtl="0">
              <a:lnSpc>
                <a:spcPct val="80000"/>
              </a:lnSpc>
              <a:spcBef>
                <a:spcPts val="600"/>
              </a:spcBef>
              <a:spcAft>
                <a:spcPts val="0"/>
              </a:spcAft>
              <a:buClr>
                <a:schemeClr val="dk1"/>
              </a:buClr>
              <a:buSzPts val="385"/>
              <a:buFont typeface="Noto Sans Symbols"/>
              <a:buNone/>
            </a:pPr>
            <a:endParaRPr sz="1540" b="0" i="0" u="none" strike="noStrike" cap="none">
              <a:solidFill>
                <a:schemeClr val="dk1"/>
              </a:solidFill>
              <a:latin typeface="Arial"/>
              <a:ea typeface="Arial"/>
              <a:cs typeface="Arial"/>
              <a:sym typeface="Arial"/>
            </a:endParaRPr>
          </a:p>
        </p:txBody>
      </p:sp>
      <p:sp>
        <p:nvSpPr>
          <p:cNvPr id="278" name="Google Shape;278;p20"/>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79" name="Google Shape;279;p20"/>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280" name="Google Shape;280;p20"/>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20</a:t>
            </a:fld>
            <a:endParaRPr sz="1800" i="1">
              <a:solidFill>
                <a:srgbClr val="091E24"/>
              </a:solidFill>
              <a:latin typeface="Arial"/>
              <a:ea typeface="Arial"/>
              <a:cs typeface="Arial"/>
              <a:sym typeface="Arial"/>
            </a:endParaRPr>
          </a:p>
        </p:txBody>
      </p:sp>
      <p:pic>
        <p:nvPicPr>
          <p:cNvPr id="281" name="Google Shape;281;p20"/>
          <p:cNvPicPr preferRelativeResize="0"/>
          <p:nvPr/>
        </p:nvPicPr>
        <p:blipFill rotWithShape="1">
          <a:blip r:embed="rId4">
            <a:alphaModFix/>
          </a:blip>
          <a:srcRect/>
          <a:stretch/>
        </p:blipFill>
        <p:spPr>
          <a:xfrm>
            <a:off x="1371600" y="1602221"/>
            <a:ext cx="5872759" cy="4393112"/>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title"/>
          </p:nvPr>
        </p:nvSpPr>
        <p:spPr>
          <a:xfrm>
            <a:off x="457200" y="304800"/>
            <a:ext cx="8134351" cy="762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Rice Lake is on Facebook!</a:t>
            </a:r>
            <a:endParaRPr/>
          </a:p>
        </p:txBody>
      </p:sp>
      <p:sp>
        <p:nvSpPr>
          <p:cNvPr id="287" name="Google Shape;287;p21"/>
          <p:cNvSpPr txBox="1">
            <a:spLocks noGrp="1"/>
          </p:cNvSpPr>
          <p:nvPr>
            <p:ph type="body" idx="1"/>
          </p:nvPr>
        </p:nvSpPr>
        <p:spPr>
          <a:xfrm>
            <a:off x="363794" y="1143000"/>
            <a:ext cx="8399206" cy="5132667"/>
          </a:xfrm>
          <a:prstGeom prst="rect">
            <a:avLst/>
          </a:prstGeom>
          <a:noFill/>
          <a:ln>
            <a:noFill/>
          </a:ln>
        </p:spPr>
        <p:txBody>
          <a:bodyPr spcFirstLastPara="1" wrap="square" lIns="91425" tIns="45700" rIns="91425" bIns="45700" anchor="t" anchorCtr="0">
            <a:noAutofit/>
          </a:bodyPr>
          <a:lstStyle/>
          <a:p>
            <a:pPr marL="349250" marR="0" lvl="1" indent="-6350" algn="l" rtl="0">
              <a:lnSpc>
                <a:spcPct val="100000"/>
              </a:lnSpc>
              <a:spcBef>
                <a:spcPts val="0"/>
              </a:spcBef>
              <a:spcAft>
                <a:spcPts val="0"/>
              </a:spcAft>
              <a:buClr>
                <a:schemeClr val="dk1"/>
              </a:buClr>
              <a:buSzPts val="550"/>
              <a:buFont typeface="Noto Sans Symbols"/>
              <a:buNone/>
            </a:pPr>
            <a:r>
              <a:rPr lang="en-US" sz="2200" b="0" i="0" u="none" strike="noStrike" cap="none" dirty="0">
                <a:solidFill>
                  <a:schemeClr val="dk1"/>
                </a:solidFill>
                <a:latin typeface="Arial"/>
                <a:ea typeface="Arial"/>
                <a:cs typeface="Arial"/>
                <a:sym typeface="Arial"/>
              </a:rPr>
              <a:t>You can also find us on Facebook under the </a:t>
            </a:r>
            <a:r>
              <a:rPr lang="en-US" sz="2200" b="0" i="1" u="none" strike="noStrike" cap="none" dirty="0">
                <a:solidFill>
                  <a:schemeClr val="dk1"/>
                </a:solidFill>
                <a:latin typeface="Arial"/>
                <a:ea typeface="Arial"/>
                <a:cs typeface="Arial"/>
                <a:sym typeface="Arial"/>
              </a:rPr>
              <a:t>Facebook Groups </a:t>
            </a:r>
            <a:r>
              <a:rPr lang="en-US" sz="2200" b="0" i="0" u="sng" strike="noStrike" cap="none" dirty="0">
                <a:solidFill>
                  <a:schemeClr val="hlink"/>
                </a:solidFill>
                <a:latin typeface="Arial"/>
                <a:ea typeface="Arial"/>
                <a:cs typeface="Arial"/>
                <a:sym typeface="Arial"/>
                <a:hlinkClick r:id="rId3"/>
              </a:rPr>
              <a:t>https://www.facebook.com/RiceLakeMG/</a:t>
            </a:r>
            <a:endParaRPr dirty="0"/>
          </a:p>
          <a:p>
            <a:pPr marL="349250" marR="0" lvl="1" indent="-6350" algn="l" rtl="0">
              <a:lnSpc>
                <a:spcPct val="100000"/>
              </a:lnSpc>
              <a:spcBef>
                <a:spcPts val="600"/>
              </a:spcBef>
              <a:spcAft>
                <a:spcPts val="0"/>
              </a:spcAft>
              <a:buClr>
                <a:schemeClr val="dk1"/>
              </a:buClr>
              <a:buSzPts val="550"/>
              <a:buFont typeface="Noto Sans Symbols"/>
              <a:buNone/>
            </a:pPr>
            <a:endParaRPr sz="2200" b="0" i="0" u="sng" strike="noStrike" cap="none" dirty="0">
              <a:solidFill>
                <a:schemeClr val="dk1"/>
              </a:solidFill>
              <a:latin typeface="Arial"/>
              <a:ea typeface="Arial"/>
              <a:cs typeface="Arial"/>
              <a:sym typeface="Arial"/>
            </a:endParaRPr>
          </a:p>
          <a:p>
            <a:pPr marL="349250" marR="0" lvl="1" indent="-6350" algn="l" rtl="0">
              <a:lnSpc>
                <a:spcPct val="100000"/>
              </a:lnSpc>
              <a:spcBef>
                <a:spcPts val="600"/>
              </a:spcBef>
              <a:spcAft>
                <a:spcPts val="0"/>
              </a:spcAft>
              <a:buClr>
                <a:schemeClr val="dk1"/>
              </a:buClr>
              <a:buSzPts val="550"/>
              <a:buFont typeface="Noto Sans Symbols"/>
              <a:buNone/>
            </a:pPr>
            <a:endParaRPr sz="2200" b="0" i="0" u="none" strike="noStrike" cap="none" dirty="0">
              <a:solidFill>
                <a:schemeClr val="dk1"/>
              </a:solidFill>
              <a:latin typeface="Arial"/>
              <a:ea typeface="Arial"/>
              <a:cs typeface="Arial"/>
              <a:sym typeface="Arial"/>
            </a:endParaRPr>
          </a:p>
          <a:p>
            <a:pPr marL="349250" marR="0" lvl="1" indent="-6350" algn="l" rtl="0">
              <a:lnSpc>
                <a:spcPct val="100000"/>
              </a:lnSpc>
              <a:spcBef>
                <a:spcPts val="600"/>
              </a:spcBef>
              <a:spcAft>
                <a:spcPts val="0"/>
              </a:spcAft>
              <a:buClr>
                <a:schemeClr val="dk1"/>
              </a:buClr>
              <a:buSzPts val="550"/>
              <a:buFont typeface="Noto Sans Symbols"/>
              <a:buNone/>
            </a:pPr>
            <a:endParaRPr sz="2200" b="0" i="0" u="none" strike="noStrike" cap="none" dirty="0">
              <a:solidFill>
                <a:schemeClr val="dk1"/>
              </a:solidFill>
              <a:latin typeface="Arial"/>
              <a:ea typeface="Arial"/>
              <a:cs typeface="Arial"/>
              <a:sym typeface="Arial"/>
            </a:endParaRPr>
          </a:p>
        </p:txBody>
      </p:sp>
      <p:sp>
        <p:nvSpPr>
          <p:cNvPr id="288" name="Google Shape;288;p21"/>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289" name="Google Shape;289;p21"/>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290" name="Google Shape;290;p21"/>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21</a:t>
            </a:fld>
            <a:endParaRPr sz="1800" i="1">
              <a:solidFill>
                <a:srgbClr val="091E24"/>
              </a:solidFill>
              <a:latin typeface="Arial"/>
              <a:ea typeface="Arial"/>
              <a:cs typeface="Arial"/>
              <a:sym typeface="Arial"/>
            </a:endParaRPr>
          </a:p>
        </p:txBody>
      </p:sp>
      <p:pic>
        <p:nvPicPr>
          <p:cNvPr id="291" name="Google Shape;291;p21"/>
          <p:cNvPicPr preferRelativeResize="0"/>
          <p:nvPr/>
        </p:nvPicPr>
        <p:blipFill rotWithShape="1">
          <a:blip r:embed="rId4">
            <a:alphaModFix/>
          </a:blip>
          <a:srcRect/>
          <a:stretch/>
        </p:blipFill>
        <p:spPr>
          <a:xfrm>
            <a:off x="1371600" y="1994834"/>
            <a:ext cx="4636911" cy="4038599"/>
          </a:xfrm>
          <a:prstGeom prst="rect">
            <a:avLst/>
          </a:prstGeom>
          <a:noFill/>
          <a:ln>
            <a:noFill/>
          </a:ln>
        </p:spPr>
      </p:pic>
      <p:sp>
        <p:nvSpPr>
          <p:cNvPr id="292" name="Google Shape;292;p21"/>
          <p:cNvSpPr/>
          <p:nvPr/>
        </p:nvSpPr>
        <p:spPr>
          <a:xfrm>
            <a:off x="4648200" y="2057400"/>
            <a:ext cx="457200" cy="152399"/>
          </a:xfrm>
          <a:prstGeom prst="rect">
            <a:avLst/>
          </a:prstGeom>
          <a:gradFill>
            <a:gsLst>
              <a:gs pos="0">
                <a:srgbClr val="2080AA"/>
              </a:gs>
              <a:gs pos="69000">
                <a:srgbClr val="70A4C5"/>
              </a:gs>
              <a:gs pos="100000">
                <a:srgbClr val="B5CCDC"/>
              </a:gs>
            </a:gsLst>
            <a:path path="circle">
              <a:fillToRect l="50000" t="50000" r="50000" b="50000"/>
            </a:path>
            <a:tileRect/>
          </a:gradFill>
          <a:ln w="12700" cap="flat" cmpd="sng">
            <a:solidFill>
              <a:srgbClr val="277A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chemeClr val="lt1"/>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2"/>
          <p:cNvSpPr txBox="1">
            <a:spLocks noGrp="1"/>
          </p:cNvSpPr>
          <p:nvPr>
            <p:ph type="title"/>
          </p:nvPr>
        </p:nvSpPr>
        <p:spPr>
          <a:xfrm>
            <a:off x="337924" y="217209"/>
            <a:ext cx="8134351" cy="707023"/>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dirty="0">
                <a:solidFill>
                  <a:srgbClr val="17671E"/>
                </a:solidFill>
                <a:latin typeface="Verdana"/>
                <a:ea typeface="Verdana"/>
                <a:cs typeface="Verdana"/>
                <a:sym typeface="Verdana"/>
              </a:rPr>
              <a:t>Board Member Elections</a:t>
            </a:r>
            <a:endParaRPr dirty="0"/>
          </a:p>
        </p:txBody>
      </p:sp>
      <p:sp>
        <p:nvSpPr>
          <p:cNvPr id="298" name="Google Shape;298;p22"/>
          <p:cNvSpPr txBox="1">
            <a:spLocks noGrp="1"/>
          </p:cNvSpPr>
          <p:nvPr>
            <p:ph type="body" idx="1"/>
          </p:nvPr>
        </p:nvSpPr>
        <p:spPr>
          <a:xfrm>
            <a:off x="337924" y="924232"/>
            <a:ext cx="8295422" cy="434340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rgbClr val="660066"/>
              </a:buClr>
              <a:buSzPts val="2640"/>
              <a:buFont typeface="Noto Sans Symbols"/>
              <a:buChar char="❖"/>
            </a:pPr>
            <a:r>
              <a:rPr lang="en-US" sz="2400" b="1" i="0" u="none" strike="noStrike" cap="none" dirty="0">
                <a:solidFill>
                  <a:srgbClr val="660066"/>
                </a:solidFill>
                <a:latin typeface="Arial"/>
                <a:ea typeface="Arial"/>
                <a:cs typeface="Arial"/>
                <a:sym typeface="Arial"/>
              </a:rPr>
              <a:t>2021 Terms Expiring</a:t>
            </a:r>
            <a:endParaRPr dirty="0"/>
          </a:p>
          <a:p>
            <a:pPr marL="800100" marR="0" lvl="1" indent="-469900" algn="l" rtl="0">
              <a:lnSpc>
                <a:spcPct val="100000"/>
              </a:lnSpc>
              <a:spcBef>
                <a:spcPts val="600"/>
              </a:spcBef>
              <a:spcAft>
                <a:spcPts val="0"/>
              </a:spcAft>
              <a:buClr>
                <a:schemeClr val="dk1"/>
              </a:buClr>
              <a:buSzPts val="1980"/>
              <a:buFont typeface="Noto Sans Symbols"/>
              <a:buChar char="❖"/>
            </a:pPr>
            <a:r>
              <a:rPr lang="en-US" sz="2200" b="0" i="0" u="none" strike="noStrike" cap="none" dirty="0">
                <a:solidFill>
                  <a:schemeClr val="dk1"/>
                </a:solidFill>
                <a:latin typeface="Arial"/>
                <a:ea typeface="Arial"/>
                <a:cs typeface="Arial"/>
                <a:sym typeface="Arial"/>
              </a:rPr>
              <a:t>Scott Roeglin</a:t>
            </a:r>
            <a:endParaRPr dirty="0"/>
          </a:p>
          <a:p>
            <a:pPr marL="800100" marR="0" lvl="1" indent="-469900" algn="l" rtl="0">
              <a:lnSpc>
                <a:spcPct val="100000"/>
              </a:lnSpc>
              <a:spcBef>
                <a:spcPts val="600"/>
              </a:spcBef>
              <a:spcAft>
                <a:spcPts val="0"/>
              </a:spcAft>
              <a:buClr>
                <a:schemeClr val="dk1"/>
              </a:buClr>
              <a:buSzPts val="1980"/>
              <a:buFont typeface="Noto Sans Symbols"/>
              <a:buChar char="❖"/>
            </a:pPr>
            <a:r>
              <a:rPr lang="en-US" dirty="0"/>
              <a:t>Jeremy Coenen</a:t>
            </a:r>
            <a:endParaRPr dirty="0"/>
          </a:p>
          <a:p>
            <a:pPr marL="800100" marR="0" lvl="1" indent="-469900" algn="l" rtl="0">
              <a:lnSpc>
                <a:spcPct val="100000"/>
              </a:lnSpc>
              <a:spcBef>
                <a:spcPts val="600"/>
              </a:spcBef>
              <a:spcAft>
                <a:spcPts val="0"/>
              </a:spcAft>
              <a:buClr>
                <a:schemeClr val="dk1"/>
              </a:buClr>
              <a:buSzPts val="1980"/>
              <a:buFont typeface="Noto Sans Symbols"/>
              <a:buChar char="❖"/>
            </a:pPr>
            <a:r>
              <a:rPr lang="en-US" sz="2200" b="0" i="0" u="none" strike="noStrike" cap="none" dirty="0">
                <a:solidFill>
                  <a:schemeClr val="dk1"/>
                </a:solidFill>
                <a:latin typeface="Arial"/>
                <a:ea typeface="Arial"/>
                <a:cs typeface="Arial"/>
                <a:sym typeface="Arial"/>
              </a:rPr>
              <a:t>Mike Thiede</a:t>
            </a:r>
            <a:endParaRPr dirty="0"/>
          </a:p>
          <a:p>
            <a:pPr marL="800100" marR="0" lvl="1" indent="-469900" algn="l" rtl="0">
              <a:lnSpc>
                <a:spcPct val="100000"/>
              </a:lnSpc>
              <a:spcBef>
                <a:spcPts val="600"/>
              </a:spcBef>
              <a:spcAft>
                <a:spcPts val="0"/>
              </a:spcAft>
              <a:buClr>
                <a:schemeClr val="dk1"/>
              </a:buClr>
              <a:buSzPts val="1980"/>
              <a:buFont typeface="Noto Sans Symbols"/>
              <a:buChar char="❖"/>
            </a:pPr>
            <a:r>
              <a:rPr lang="en-US" dirty="0"/>
              <a:t>Rick Stulac</a:t>
            </a:r>
            <a:endParaRPr dirty="0"/>
          </a:p>
          <a:p>
            <a:pPr marL="1082675" lvl="2" indent="-473075" algn="l" rtl="0">
              <a:lnSpc>
                <a:spcPct val="100000"/>
              </a:lnSpc>
              <a:spcBef>
                <a:spcPts val="600"/>
              </a:spcBef>
              <a:spcAft>
                <a:spcPts val="0"/>
              </a:spcAft>
              <a:buSzPts val="2200"/>
              <a:buFont typeface="Noto Sans Symbols"/>
              <a:buChar char="❖"/>
            </a:pPr>
            <a:r>
              <a:rPr lang="en-US" dirty="0"/>
              <a:t>All volunteered to serve another 3-year term ending in 2024</a:t>
            </a:r>
          </a:p>
          <a:p>
            <a:pPr marL="463550" indent="-463550">
              <a:spcBef>
                <a:spcPts val="0"/>
              </a:spcBef>
              <a:buFont typeface="Noto Sans Symbols"/>
              <a:buChar char="❖"/>
            </a:pPr>
            <a:r>
              <a:rPr lang="en-US" dirty="0"/>
              <a:t>Welcome New Board Member</a:t>
            </a:r>
          </a:p>
          <a:p>
            <a:pPr marL="625475" lvl="1" indent="-473075">
              <a:buFont typeface="Noto Sans Symbols"/>
              <a:buChar char="❖"/>
            </a:pPr>
            <a:r>
              <a:rPr lang="en-US" dirty="0"/>
              <a:t>Nicholas Mannel</a:t>
            </a:r>
          </a:p>
          <a:p>
            <a:pPr marL="463550" marR="0" lvl="0" indent="-463550" algn="l" rtl="0">
              <a:lnSpc>
                <a:spcPct val="100000"/>
              </a:lnSpc>
              <a:spcBef>
                <a:spcPts val="2000"/>
              </a:spcBef>
              <a:spcAft>
                <a:spcPts val="0"/>
              </a:spcAft>
              <a:buClr>
                <a:srgbClr val="660066"/>
              </a:buClr>
              <a:buSzPts val="2640"/>
              <a:buFont typeface="Noto Sans Symbols"/>
              <a:buChar char="❖"/>
            </a:pPr>
            <a:r>
              <a:rPr lang="en-US" sz="2400" b="1" i="0" u="none" strike="noStrike" cap="none" dirty="0">
                <a:solidFill>
                  <a:srgbClr val="660066"/>
                </a:solidFill>
                <a:latin typeface="Arial"/>
                <a:ea typeface="Arial"/>
                <a:cs typeface="Arial"/>
                <a:sym typeface="Arial"/>
              </a:rPr>
              <a:t>Accepting nominations for new board members</a:t>
            </a:r>
            <a:endParaRPr dirty="0"/>
          </a:p>
          <a:p>
            <a:pPr marL="914400" marR="0" lvl="1" indent="-457200" algn="l" rtl="0">
              <a:lnSpc>
                <a:spcPct val="100000"/>
              </a:lnSpc>
              <a:spcBef>
                <a:spcPts val="600"/>
              </a:spcBef>
              <a:spcAft>
                <a:spcPts val="0"/>
              </a:spcAft>
              <a:buClr>
                <a:schemeClr val="dk1"/>
              </a:buClr>
              <a:buSzPts val="1980"/>
              <a:buFont typeface="Noto Sans Symbols"/>
              <a:buChar char="❖"/>
            </a:pPr>
            <a:r>
              <a:rPr lang="en-US" sz="2200" b="0" i="0" u="none" strike="noStrike" cap="none" dirty="0">
                <a:solidFill>
                  <a:schemeClr val="dk1"/>
                </a:solidFill>
                <a:latin typeface="Arial"/>
                <a:ea typeface="Arial"/>
                <a:cs typeface="Arial"/>
                <a:sym typeface="Arial"/>
              </a:rPr>
              <a:t>3-year term</a:t>
            </a:r>
            <a:endParaRPr dirty="0"/>
          </a:p>
          <a:p>
            <a:pPr marL="914400" marR="0" lvl="1" indent="-457200" algn="l" rtl="0">
              <a:lnSpc>
                <a:spcPct val="100000"/>
              </a:lnSpc>
              <a:spcBef>
                <a:spcPts val="600"/>
              </a:spcBef>
              <a:spcAft>
                <a:spcPts val="0"/>
              </a:spcAft>
              <a:buClr>
                <a:schemeClr val="dk1"/>
              </a:buClr>
              <a:buSzPts val="1980"/>
              <a:buFont typeface="Noto Sans Symbols"/>
              <a:buChar char="❖"/>
            </a:pPr>
            <a:r>
              <a:rPr lang="en-US" sz="2200" b="0" i="0" u="none" strike="noStrike" cap="none" dirty="0">
                <a:solidFill>
                  <a:schemeClr val="dk1"/>
                </a:solidFill>
                <a:latin typeface="Arial"/>
                <a:ea typeface="Arial"/>
                <a:cs typeface="Arial"/>
                <a:sym typeface="Arial"/>
              </a:rPr>
              <a:t>Open to any RLAA member</a:t>
            </a:r>
            <a:endParaRPr dirty="0"/>
          </a:p>
        </p:txBody>
      </p:sp>
      <p:sp>
        <p:nvSpPr>
          <p:cNvPr id="299" name="Google Shape;299;p22"/>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300" name="Google Shape;300;p22"/>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301" name="Google Shape;301;p22"/>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22</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title"/>
          </p:nvPr>
        </p:nvSpPr>
        <p:spPr>
          <a:xfrm>
            <a:off x="228600" y="304800"/>
            <a:ext cx="8763000" cy="762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a:t>Open Forum</a:t>
            </a:r>
            <a:endParaRPr sz="4000" b="0" i="0" u="none" strike="noStrike" cap="none">
              <a:solidFill>
                <a:srgbClr val="17671E"/>
              </a:solidFill>
              <a:latin typeface="Verdana"/>
              <a:ea typeface="Verdana"/>
              <a:cs typeface="Verdana"/>
              <a:sym typeface="Verdana"/>
            </a:endParaRPr>
          </a:p>
        </p:txBody>
      </p:sp>
      <p:sp>
        <p:nvSpPr>
          <p:cNvPr id="307" name="Google Shape;307;p23"/>
          <p:cNvSpPr txBox="1">
            <a:spLocks noGrp="1"/>
          </p:cNvSpPr>
          <p:nvPr>
            <p:ph type="body" idx="1"/>
          </p:nvPr>
        </p:nvSpPr>
        <p:spPr>
          <a:xfrm>
            <a:off x="264458" y="1295400"/>
            <a:ext cx="8498542" cy="4876798"/>
          </a:xfrm>
          <a:prstGeom prst="rect">
            <a:avLst/>
          </a:prstGeom>
          <a:noFill/>
          <a:ln>
            <a:noFill/>
          </a:ln>
        </p:spPr>
        <p:txBody>
          <a:bodyPr spcFirstLastPara="1" wrap="square" lIns="91425" tIns="45700" rIns="91425" bIns="45700" anchor="t" anchorCtr="0">
            <a:noAutofit/>
          </a:bodyPr>
          <a:lstStyle/>
          <a:p>
            <a:pPr marL="914400" marR="0" lvl="1" indent="-457200" algn="l" rtl="0">
              <a:lnSpc>
                <a:spcPct val="100000"/>
              </a:lnSpc>
              <a:spcBef>
                <a:spcPts val="0"/>
              </a:spcBef>
              <a:spcAft>
                <a:spcPts val="0"/>
              </a:spcAft>
              <a:buClr>
                <a:schemeClr val="dk1"/>
              </a:buClr>
              <a:buSzPts val="2200"/>
              <a:buFont typeface="Noto Sans Symbols"/>
              <a:buChar char="❖"/>
            </a:pPr>
            <a:r>
              <a:rPr lang="en-US"/>
              <a:t>Feel free to bring up any items not already covered tonight</a:t>
            </a:r>
            <a:endParaRPr/>
          </a:p>
          <a:p>
            <a:pPr marL="1258888" marR="0" lvl="2" indent="-344488" algn="l" rtl="0">
              <a:lnSpc>
                <a:spcPct val="100000"/>
              </a:lnSpc>
              <a:spcBef>
                <a:spcPts val="6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If we do not have an answer for you tonight, we will get back to you after this meeting</a:t>
            </a:r>
            <a:endParaRPr/>
          </a:p>
          <a:p>
            <a:pPr marL="1258888" marR="0" lvl="2" indent="-344488" algn="l" rtl="0">
              <a:lnSpc>
                <a:spcPct val="100000"/>
              </a:lnSpc>
              <a:spcBef>
                <a:spcPts val="600"/>
              </a:spcBef>
              <a:spcAft>
                <a:spcPts val="0"/>
              </a:spcAft>
              <a:buClr>
                <a:schemeClr val="dk1"/>
              </a:buClr>
              <a:buSzPts val="2000"/>
              <a:buFont typeface="Noto Sans Symbols"/>
              <a:buNone/>
            </a:pPr>
            <a:endParaRPr sz="2000" b="0" i="0" u="none" strike="noStrike" cap="none">
              <a:solidFill>
                <a:schemeClr val="dk1"/>
              </a:solidFill>
              <a:latin typeface="Arial"/>
              <a:ea typeface="Arial"/>
              <a:cs typeface="Arial"/>
              <a:sym typeface="Arial"/>
            </a:endParaRPr>
          </a:p>
          <a:p>
            <a:pPr marL="1258888" marR="0" lvl="2" indent="-344488" algn="l" rtl="0">
              <a:lnSpc>
                <a:spcPct val="100000"/>
              </a:lnSpc>
              <a:spcBef>
                <a:spcPts val="600"/>
              </a:spcBef>
              <a:spcAft>
                <a:spcPts val="0"/>
              </a:spcAft>
              <a:buClr>
                <a:schemeClr val="dk1"/>
              </a:buClr>
              <a:buSzPts val="2000"/>
              <a:buFont typeface="Noto Sans Symbols"/>
              <a:buNone/>
            </a:pPr>
            <a:endParaRPr sz="2000" b="0" i="0" u="none" strike="noStrike" cap="none">
              <a:solidFill>
                <a:schemeClr val="dk1"/>
              </a:solidFill>
              <a:latin typeface="Arial"/>
              <a:ea typeface="Arial"/>
              <a:cs typeface="Arial"/>
              <a:sym typeface="Arial"/>
            </a:endParaRPr>
          </a:p>
        </p:txBody>
      </p:sp>
      <p:sp>
        <p:nvSpPr>
          <p:cNvPr id="308" name="Google Shape;308;p23"/>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309" name="Google Shape;309;p23"/>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310" name="Google Shape;310;p23"/>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23</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ctrTitle"/>
          </p:nvPr>
        </p:nvSpPr>
        <p:spPr>
          <a:xfrm>
            <a:off x="685800" y="3886200"/>
            <a:ext cx="7924799" cy="1524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6DB7D7"/>
              </a:buClr>
              <a:buSzPts val="1000"/>
              <a:buFont typeface="Noto Sans Symbols"/>
              <a:buNone/>
            </a:pPr>
            <a:r>
              <a:rPr lang="en-US" sz="4000" b="1" i="0" u="none" strike="noStrike" cap="none">
                <a:solidFill>
                  <a:srgbClr val="FFFF00"/>
                </a:solidFill>
                <a:latin typeface="Source Sans Pro"/>
                <a:ea typeface="Source Sans Pro"/>
                <a:cs typeface="Source Sans Pro"/>
                <a:sym typeface="Source Sans Pro"/>
              </a:rPr>
              <a:t>THANK YOU</a:t>
            </a:r>
            <a:br>
              <a:rPr lang="en-US" sz="4000" b="1" i="0" u="none" strike="noStrike" cap="none">
                <a:solidFill>
                  <a:srgbClr val="FFFF00"/>
                </a:solidFill>
                <a:latin typeface="Source Sans Pro"/>
                <a:ea typeface="Source Sans Pro"/>
                <a:cs typeface="Source Sans Pro"/>
                <a:sym typeface="Source Sans Pro"/>
              </a:rPr>
            </a:br>
            <a:br>
              <a:rPr lang="en-US" sz="4000" b="1" i="0" u="none" strike="noStrike" cap="none">
                <a:solidFill>
                  <a:srgbClr val="FFFF00"/>
                </a:solidFill>
                <a:latin typeface="Source Sans Pro"/>
                <a:ea typeface="Source Sans Pro"/>
                <a:cs typeface="Source Sans Pro"/>
                <a:sym typeface="Source Sans Pro"/>
              </a:rPr>
            </a:br>
            <a:r>
              <a:rPr lang="en-US" sz="4000" b="1" i="0" u="none" strike="noStrike" cap="none">
                <a:solidFill>
                  <a:srgbClr val="FFFF00"/>
                </a:solidFill>
                <a:latin typeface="Source Sans Pro"/>
                <a:ea typeface="Source Sans Pro"/>
                <a:cs typeface="Source Sans Pro"/>
                <a:sym typeface="Source Sans Pro"/>
              </a:rPr>
              <a:t>Comments?</a:t>
            </a:r>
            <a:br>
              <a:rPr lang="en-US" sz="4000" b="1" i="0" u="none" strike="noStrike" cap="none">
                <a:solidFill>
                  <a:srgbClr val="FFFF00"/>
                </a:solidFill>
                <a:latin typeface="Source Sans Pro"/>
                <a:ea typeface="Source Sans Pro"/>
                <a:cs typeface="Source Sans Pro"/>
                <a:sym typeface="Source Sans Pro"/>
              </a:rPr>
            </a:br>
            <a:br>
              <a:rPr lang="en-US" sz="4000" b="1" i="0" u="none" strike="noStrike" cap="none">
                <a:solidFill>
                  <a:srgbClr val="FFFF00"/>
                </a:solidFill>
                <a:latin typeface="Source Sans Pro"/>
                <a:ea typeface="Source Sans Pro"/>
                <a:cs typeface="Source Sans Pro"/>
                <a:sym typeface="Source Sans Pro"/>
              </a:rPr>
            </a:br>
            <a:r>
              <a:rPr lang="en-US" sz="4000" b="1" i="0" u="none" strike="noStrike" cap="none">
                <a:solidFill>
                  <a:srgbClr val="FFFF00"/>
                </a:solidFill>
                <a:latin typeface="Source Sans Pro"/>
                <a:ea typeface="Source Sans Pro"/>
                <a:cs typeface="Source Sans Pro"/>
                <a:sym typeface="Source Sans Pro"/>
              </a:rPr>
              <a:t>Questions?</a:t>
            </a:r>
            <a:br>
              <a:rPr lang="en-US" sz="4000" b="1" i="0" u="none" strike="noStrike" cap="none">
                <a:solidFill>
                  <a:srgbClr val="FFFF00"/>
                </a:solidFill>
                <a:latin typeface="Source Sans Pro"/>
                <a:ea typeface="Source Sans Pro"/>
                <a:cs typeface="Source Sans Pro"/>
                <a:sym typeface="Source Sans Pro"/>
              </a:rPr>
            </a:br>
            <a:br>
              <a:rPr lang="en-US" sz="4000" b="1" i="0" u="none" strike="noStrike" cap="none">
                <a:solidFill>
                  <a:srgbClr val="FFFF00"/>
                </a:solidFill>
                <a:latin typeface="Source Sans Pro"/>
                <a:ea typeface="Source Sans Pro"/>
                <a:cs typeface="Source Sans Pro"/>
                <a:sym typeface="Source Sans Pro"/>
              </a:rPr>
            </a:br>
            <a:r>
              <a:rPr lang="en-US" sz="4000" b="1" i="0" u="none" strike="noStrike" cap="none">
                <a:solidFill>
                  <a:srgbClr val="FFFF00"/>
                </a:solidFill>
                <a:latin typeface="Source Sans Pro"/>
                <a:ea typeface="Source Sans Pro"/>
                <a:cs typeface="Source Sans Pro"/>
                <a:sym typeface="Source Sans Pro"/>
              </a:rPr>
              <a:t>Volunteer!</a:t>
            </a:r>
            <a:endParaRPr/>
          </a:p>
        </p:txBody>
      </p:sp>
      <p:sp>
        <p:nvSpPr>
          <p:cNvPr id="317" name="Google Shape;317;p24"/>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91E24"/>
              </a:buClr>
              <a:buSzPts val="1200"/>
              <a:buFont typeface="Arial"/>
              <a:buNone/>
            </a:pPr>
            <a:r>
              <a:rPr lang="en-US" dirty="0"/>
              <a:t>4/22/2021</a:t>
            </a:r>
            <a:endParaRPr dirty="0"/>
          </a:p>
        </p:txBody>
      </p:sp>
      <p:sp>
        <p:nvSpPr>
          <p:cNvPr id="318" name="Google Shape;318;p24"/>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04040"/>
              </a:buClr>
              <a:buSzPts val="1200"/>
              <a:buFont typeface="Arial"/>
              <a:buNone/>
            </a:pPr>
            <a:r>
              <a:rPr lang="en-US"/>
              <a:t>www.ricelakemn.com</a:t>
            </a:r>
            <a:endParaRPr/>
          </a:p>
        </p:txBody>
      </p:sp>
      <p:sp>
        <p:nvSpPr>
          <p:cNvPr id="319" name="Google Shape;319;p24"/>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24</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457200" y="184487"/>
            <a:ext cx="8134351" cy="83819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dirty="0">
                <a:solidFill>
                  <a:srgbClr val="17671E"/>
                </a:solidFill>
                <a:latin typeface="Verdana"/>
                <a:ea typeface="Verdana"/>
                <a:cs typeface="Verdana"/>
                <a:sym typeface="Verdana"/>
              </a:rPr>
              <a:t>Annual Meeting Agenda</a:t>
            </a:r>
            <a:endParaRPr dirty="0"/>
          </a:p>
        </p:txBody>
      </p:sp>
      <p:sp>
        <p:nvSpPr>
          <p:cNvPr id="113" name="Google Shape;113;p3"/>
          <p:cNvSpPr txBox="1">
            <a:spLocks noGrp="1"/>
          </p:cNvSpPr>
          <p:nvPr>
            <p:ph type="body" idx="1"/>
          </p:nvPr>
        </p:nvSpPr>
        <p:spPr>
          <a:xfrm>
            <a:off x="549275" y="1066800"/>
            <a:ext cx="8042276" cy="4206240"/>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rgbClr val="660066"/>
              </a:buClr>
              <a:buSzPts val="1980"/>
              <a:buFont typeface="Noto Sans Symbols"/>
              <a:buChar char="❖"/>
            </a:pPr>
            <a:r>
              <a:rPr lang="en-US" sz="1800" b="0" i="0" u="none" strike="noStrike" cap="none" dirty="0">
                <a:solidFill>
                  <a:srgbClr val="660066"/>
                </a:solidFill>
                <a:latin typeface="Arial"/>
                <a:ea typeface="Arial"/>
                <a:cs typeface="Arial"/>
                <a:sym typeface="Arial"/>
              </a:rPr>
              <a:t>Call to Order	</a:t>
            </a:r>
            <a:endParaRPr dirty="0"/>
          </a:p>
          <a:p>
            <a:pPr marL="463550" marR="0" lvl="0" indent="-463550" algn="l" rtl="0">
              <a:lnSpc>
                <a:spcPct val="100000"/>
              </a:lnSpc>
              <a:spcBef>
                <a:spcPts val="0"/>
              </a:spcBef>
              <a:spcAft>
                <a:spcPts val="0"/>
              </a:spcAft>
              <a:buClr>
                <a:srgbClr val="660066"/>
              </a:buClr>
              <a:buSzPts val="1980"/>
              <a:buFont typeface="Noto Sans Symbols"/>
              <a:buChar char="❖"/>
            </a:pPr>
            <a:r>
              <a:rPr lang="en-US" sz="1800" b="0" dirty="0"/>
              <a:t>Board Member introductions</a:t>
            </a:r>
            <a:r>
              <a:rPr lang="en-US" sz="1800" b="0" i="0" u="none" strike="noStrike" cap="none" dirty="0">
                <a:solidFill>
                  <a:srgbClr val="660066"/>
                </a:solidFill>
                <a:latin typeface="Arial"/>
                <a:ea typeface="Arial"/>
                <a:cs typeface="Arial"/>
                <a:sym typeface="Arial"/>
              </a:rPr>
              <a:t>			</a:t>
            </a:r>
            <a:endParaRPr dirty="0"/>
          </a:p>
          <a:p>
            <a:pPr marL="463550" marR="0" lvl="0" indent="-463550" algn="l" rtl="0">
              <a:lnSpc>
                <a:spcPct val="100000"/>
              </a:lnSpc>
              <a:spcBef>
                <a:spcPts val="600"/>
              </a:spcBef>
              <a:spcAft>
                <a:spcPts val="0"/>
              </a:spcAft>
              <a:buClr>
                <a:srgbClr val="660066"/>
              </a:buClr>
              <a:buSzPts val="1980"/>
              <a:buFont typeface="Noto Sans Symbols"/>
              <a:buChar char="❖"/>
            </a:pPr>
            <a:r>
              <a:rPr lang="en-US" sz="1800" b="0" i="0" u="none" strike="noStrike" cap="none" dirty="0">
                <a:solidFill>
                  <a:srgbClr val="660066"/>
                </a:solidFill>
              </a:rPr>
              <a:t>Financ</a:t>
            </a:r>
            <a:r>
              <a:rPr lang="en-US" sz="1800" b="0" i="0" u="none" strike="noStrike" cap="none" dirty="0">
                <a:solidFill>
                  <a:srgbClr val="660066"/>
                </a:solidFill>
                <a:latin typeface="Arial"/>
                <a:ea typeface="Arial"/>
                <a:cs typeface="Arial"/>
                <a:sym typeface="Arial"/>
              </a:rPr>
              <a:t>ials				</a:t>
            </a:r>
            <a:endParaRPr dirty="0"/>
          </a:p>
          <a:p>
            <a:pPr marL="463550" marR="0" lvl="0" indent="-463550" algn="l" rtl="0">
              <a:lnSpc>
                <a:spcPct val="100000"/>
              </a:lnSpc>
              <a:spcBef>
                <a:spcPts val="600"/>
              </a:spcBef>
              <a:spcAft>
                <a:spcPts val="0"/>
              </a:spcAft>
              <a:buClr>
                <a:srgbClr val="660066"/>
              </a:buClr>
              <a:buSzPts val="1980"/>
              <a:buFont typeface="Noto Sans Symbols"/>
              <a:buChar char="❖"/>
            </a:pPr>
            <a:r>
              <a:rPr lang="en-US" sz="1800" b="0" i="0" u="none" strike="noStrike" cap="none" dirty="0">
                <a:solidFill>
                  <a:srgbClr val="660066"/>
                </a:solidFill>
                <a:latin typeface="Arial"/>
                <a:ea typeface="Arial"/>
                <a:cs typeface="Arial"/>
                <a:sym typeface="Arial"/>
              </a:rPr>
              <a:t>Lake Update			</a:t>
            </a:r>
            <a:endParaRPr dirty="0"/>
          </a:p>
          <a:p>
            <a:pPr marL="800100" lvl="1" indent="-463550" algn="l" rtl="0">
              <a:lnSpc>
                <a:spcPct val="100000"/>
              </a:lnSpc>
              <a:spcBef>
                <a:spcPts val="600"/>
              </a:spcBef>
              <a:spcAft>
                <a:spcPts val="0"/>
              </a:spcAft>
              <a:buClr>
                <a:srgbClr val="660066"/>
              </a:buClr>
              <a:buSzPts val="1760"/>
              <a:buFont typeface="Noto Sans Symbols"/>
              <a:buChar char="❖"/>
            </a:pPr>
            <a:r>
              <a:rPr lang="en-US" sz="1600" dirty="0">
                <a:solidFill>
                  <a:srgbClr val="660066"/>
                </a:solidFill>
              </a:rPr>
              <a:t>2020 Completed Projects</a:t>
            </a:r>
            <a:endParaRPr dirty="0"/>
          </a:p>
          <a:p>
            <a:pPr marL="800100" lvl="1" indent="-463550" algn="l" rtl="0">
              <a:lnSpc>
                <a:spcPct val="100000"/>
              </a:lnSpc>
              <a:spcBef>
                <a:spcPts val="600"/>
              </a:spcBef>
              <a:spcAft>
                <a:spcPts val="0"/>
              </a:spcAft>
              <a:buClr>
                <a:srgbClr val="660066"/>
              </a:buClr>
              <a:buSzPts val="1760"/>
              <a:buFont typeface="Noto Sans Symbols"/>
              <a:buChar char="❖"/>
            </a:pPr>
            <a:r>
              <a:rPr lang="en-US" sz="1600" b="0" i="0" u="none" strike="noStrike" cap="none" dirty="0">
                <a:solidFill>
                  <a:srgbClr val="660066"/>
                </a:solidFill>
                <a:latin typeface="Arial"/>
                <a:ea typeface="Arial"/>
                <a:cs typeface="Arial"/>
                <a:sym typeface="Arial"/>
              </a:rPr>
              <a:t>2021 Planned/In Process Projects</a:t>
            </a:r>
          </a:p>
          <a:p>
            <a:pPr marL="800100" lvl="1" indent="-463550" algn="l" rtl="0">
              <a:lnSpc>
                <a:spcPct val="100000"/>
              </a:lnSpc>
              <a:spcBef>
                <a:spcPts val="600"/>
              </a:spcBef>
              <a:spcAft>
                <a:spcPts val="0"/>
              </a:spcAft>
              <a:buClr>
                <a:srgbClr val="660066"/>
              </a:buClr>
              <a:buSzPts val="1760"/>
              <a:buFont typeface="Noto Sans Symbols"/>
              <a:buChar char="❖"/>
            </a:pPr>
            <a:r>
              <a:rPr lang="en-US" sz="1600" dirty="0">
                <a:solidFill>
                  <a:srgbClr val="660066"/>
                </a:solidFill>
              </a:rPr>
              <a:t>Water Quality Review</a:t>
            </a:r>
          </a:p>
          <a:p>
            <a:pPr marL="342900" indent="-463550">
              <a:spcBef>
                <a:spcPts val="600"/>
              </a:spcBef>
              <a:buSzPts val="1760"/>
              <a:buFont typeface="Noto Sans Symbols"/>
              <a:buChar char="❖"/>
            </a:pPr>
            <a:r>
              <a:rPr lang="en-US" sz="1800" b="0" dirty="0"/>
              <a:t>Website and Facebook</a:t>
            </a:r>
            <a:endParaRPr sz="1800" b="0" dirty="0"/>
          </a:p>
          <a:p>
            <a:pPr marL="463550" marR="0" lvl="0" indent="-463550" algn="l" rtl="0">
              <a:lnSpc>
                <a:spcPct val="100000"/>
              </a:lnSpc>
              <a:spcBef>
                <a:spcPts val="600"/>
              </a:spcBef>
              <a:spcAft>
                <a:spcPts val="0"/>
              </a:spcAft>
              <a:buClr>
                <a:srgbClr val="660066"/>
              </a:buClr>
              <a:buSzPts val="1980"/>
              <a:buFont typeface="Noto Sans Symbols"/>
              <a:buChar char="❖"/>
            </a:pPr>
            <a:r>
              <a:rPr lang="en-US" sz="1800" b="0" i="0" u="none" strike="noStrike" cap="none" dirty="0">
                <a:solidFill>
                  <a:srgbClr val="660066"/>
                </a:solidFill>
                <a:latin typeface="Arial"/>
                <a:ea typeface="Arial"/>
                <a:cs typeface="Arial"/>
                <a:sym typeface="Arial"/>
              </a:rPr>
              <a:t>Board Member Election</a:t>
            </a:r>
            <a:endParaRPr dirty="0"/>
          </a:p>
          <a:p>
            <a:pPr marL="800100" lvl="1" indent="-463550" algn="l" rtl="0">
              <a:lnSpc>
                <a:spcPct val="100000"/>
              </a:lnSpc>
              <a:spcBef>
                <a:spcPts val="600"/>
              </a:spcBef>
              <a:spcAft>
                <a:spcPts val="0"/>
              </a:spcAft>
              <a:buClr>
                <a:srgbClr val="660066"/>
              </a:buClr>
              <a:buSzPts val="1760"/>
              <a:buFont typeface="Noto Sans Symbols"/>
              <a:buChar char="❖"/>
            </a:pPr>
            <a:r>
              <a:rPr lang="en-US" sz="1600" b="0" i="0" u="none" strike="noStrike" cap="none" dirty="0">
                <a:solidFill>
                  <a:srgbClr val="660066"/>
                </a:solidFill>
                <a:latin typeface="Arial"/>
                <a:ea typeface="Arial"/>
                <a:cs typeface="Arial"/>
                <a:sym typeface="Arial"/>
              </a:rPr>
              <a:t>4 members positions expire this year</a:t>
            </a:r>
          </a:p>
          <a:p>
            <a:pPr marL="800100" lvl="1" indent="-463550" algn="l" rtl="0">
              <a:lnSpc>
                <a:spcPct val="100000"/>
              </a:lnSpc>
              <a:spcBef>
                <a:spcPts val="600"/>
              </a:spcBef>
              <a:spcAft>
                <a:spcPts val="0"/>
              </a:spcAft>
              <a:buClr>
                <a:srgbClr val="660066"/>
              </a:buClr>
              <a:buSzPts val="1760"/>
              <a:buFont typeface="Noto Sans Symbols"/>
              <a:buChar char="❖"/>
            </a:pPr>
            <a:r>
              <a:rPr lang="en-US" sz="1600" dirty="0">
                <a:solidFill>
                  <a:srgbClr val="660066"/>
                </a:solidFill>
              </a:rPr>
              <a:t>1 new member has joined the board</a:t>
            </a:r>
            <a:endParaRPr dirty="0"/>
          </a:p>
          <a:p>
            <a:pPr marL="463550" lvl="0" indent="-463550" algn="l" rtl="0">
              <a:lnSpc>
                <a:spcPct val="100000"/>
              </a:lnSpc>
              <a:spcBef>
                <a:spcPts val="600"/>
              </a:spcBef>
              <a:spcAft>
                <a:spcPts val="0"/>
              </a:spcAft>
              <a:buSzPts val="1980"/>
              <a:buFont typeface="Noto Sans Symbols"/>
              <a:buChar char="❖"/>
            </a:pPr>
            <a:r>
              <a:rPr lang="en-US" sz="1800" b="0" i="0" u="none" strike="noStrike" cap="none" dirty="0">
                <a:solidFill>
                  <a:srgbClr val="660066"/>
                </a:solidFill>
                <a:latin typeface="Arial"/>
                <a:ea typeface="Arial"/>
                <a:cs typeface="Arial"/>
                <a:sym typeface="Arial"/>
              </a:rPr>
              <a:t>Open Forum				</a:t>
            </a:r>
            <a:endParaRPr dirty="0"/>
          </a:p>
          <a:p>
            <a:pPr marL="463550" marR="0" lvl="0" indent="-463550" algn="l" rtl="0">
              <a:lnSpc>
                <a:spcPct val="100000"/>
              </a:lnSpc>
              <a:spcBef>
                <a:spcPts val="600"/>
              </a:spcBef>
              <a:spcAft>
                <a:spcPts val="0"/>
              </a:spcAft>
              <a:buClr>
                <a:srgbClr val="660066"/>
              </a:buClr>
              <a:buSzPts val="2200"/>
              <a:buFont typeface="Noto Sans Symbols"/>
              <a:buChar char="❖"/>
            </a:pPr>
            <a:r>
              <a:rPr lang="en-US" sz="1800" b="0" i="0" u="none" strike="noStrike" cap="none" dirty="0">
                <a:solidFill>
                  <a:srgbClr val="660066"/>
                </a:solidFill>
                <a:latin typeface="Arial"/>
                <a:ea typeface="Arial"/>
                <a:cs typeface="Arial"/>
                <a:sym typeface="Arial"/>
              </a:rPr>
              <a:t>Adjourn</a:t>
            </a:r>
            <a:r>
              <a:rPr lang="en-US" sz="2000" b="0" i="0" u="none" strike="noStrike" cap="none" dirty="0">
                <a:solidFill>
                  <a:srgbClr val="660066"/>
                </a:solidFill>
                <a:latin typeface="Arial"/>
                <a:ea typeface="Arial"/>
                <a:cs typeface="Arial"/>
                <a:sym typeface="Arial"/>
              </a:rPr>
              <a:t>				</a:t>
            </a:r>
            <a:endParaRPr dirty="0"/>
          </a:p>
        </p:txBody>
      </p:sp>
      <p:sp>
        <p:nvSpPr>
          <p:cNvPr id="114" name="Google Shape;114;p3"/>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15" name="Google Shape;115;p3"/>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3</a:t>
            </a:fld>
            <a:endParaRPr sz="1800" i="1">
              <a:solidFill>
                <a:srgbClr val="091E24"/>
              </a:solidFill>
              <a:latin typeface="Arial"/>
              <a:ea typeface="Arial"/>
              <a:cs typeface="Arial"/>
              <a:sym typeface="Arial"/>
            </a:endParaRPr>
          </a:p>
        </p:txBody>
      </p:sp>
      <p:sp>
        <p:nvSpPr>
          <p:cNvPr id="116" name="Google Shape;116;p3"/>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91E24"/>
              </a:buClr>
              <a:buSzPts val="1200"/>
              <a:buFont typeface="Arial"/>
              <a:buNone/>
            </a:pPr>
            <a:r>
              <a:rPr lang="en-US" dirty="0"/>
              <a:t>4/22/2021</a:t>
            </a:r>
            <a:endParaRPr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64458" y="152401"/>
            <a:ext cx="8134351" cy="67351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dirty="0">
                <a:solidFill>
                  <a:srgbClr val="17671E"/>
                </a:solidFill>
                <a:latin typeface="Verdana"/>
                <a:ea typeface="Verdana"/>
                <a:cs typeface="Verdana"/>
                <a:sym typeface="Verdana"/>
              </a:rPr>
              <a:t>Board Members</a:t>
            </a:r>
            <a:endParaRPr dirty="0"/>
          </a:p>
        </p:txBody>
      </p:sp>
      <p:sp>
        <p:nvSpPr>
          <p:cNvPr id="122" name="Google Shape;122;p4"/>
          <p:cNvSpPr txBox="1">
            <a:spLocks noGrp="1"/>
          </p:cNvSpPr>
          <p:nvPr>
            <p:ph type="body" idx="1"/>
          </p:nvPr>
        </p:nvSpPr>
        <p:spPr>
          <a:xfrm>
            <a:off x="457200" y="825911"/>
            <a:ext cx="8042276" cy="4129547"/>
          </a:xfrm>
          <a:prstGeom prst="rect">
            <a:avLst/>
          </a:prstGeom>
          <a:noFill/>
          <a:ln>
            <a:noFill/>
          </a:ln>
        </p:spPr>
        <p:txBody>
          <a:bodyPr spcFirstLastPara="1" wrap="square" lIns="91425" tIns="45700" rIns="91425" bIns="45700" anchor="t" anchorCtr="0">
            <a:noAutofit/>
          </a:bodyPr>
          <a:lstStyle/>
          <a:p>
            <a:pPr marL="349250" marR="0" lvl="0" indent="-349250" algn="l" rtl="0">
              <a:lnSpc>
                <a:spcPct val="80000"/>
              </a:lnSpc>
              <a:spcBef>
                <a:spcPts val="0"/>
              </a:spcBef>
              <a:spcAft>
                <a:spcPts val="0"/>
              </a:spcAft>
              <a:buClr>
                <a:srgbClr val="660066"/>
              </a:buClr>
              <a:buSzPts val="1980"/>
              <a:buFont typeface="Noto Sans Symbols"/>
              <a:buChar char="❖"/>
            </a:pPr>
            <a:r>
              <a:rPr lang="en-US" sz="1800" b="1" i="0" u="none" strike="noStrike" cap="none" dirty="0">
                <a:solidFill>
                  <a:srgbClr val="660066"/>
                </a:solidFill>
                <a:latin typeface="Arial"/>
                <a:ea typeface="Arial"/>
                <a:cs typeface="Arial"/>
                <a:sym typeface="Arial"/>
              </a:rPr>
              <a:t>Officers</a:t>
            </a:r>
            <a:endParaRPr dirty="0"/>
          </a:p>
          <a:p>
            <a:pPr marL="685800" lvl="1" indent="-342900" algn="l" rtl="0">
              <a:lnSpc>
                <a:spcPct val="80000"/>
              </a:lnSpc>
              <a:spcBef>
                <a:spcPts val="600"/>
              </a:spcBef>
              <a:spcAft>
                <a:spcPts val="0"/>
              </a:spcAft>
              <a:buSzPts val="1440"/>
              <a:buFont typeface="Noto Sans Symbols"/>
              <a:buChar char="❖"/>
            </a:pPr>
            <a:r>
              <a:rPr lang="en-US" sz="1600" b="0" i="0" u="none" strike="noStrike" cap="none" dirty="0">
                <a:solidFill>
                  <a:schemeClr val="dk1"/>
                </a:solidFill>
                <a:latin typeface="Verdana"/>
                <a:ea typeface="Verdana"/>
                <a:cs typeface="Verdana"/>
                <a:sym typeface="Verdana"/>
              </a:rPr>
              <a:t>George Schneider 	Secretary (Term </a:t>
            </a:r>
            <a:r>
              <a:rPr lang="en-US" sz="1600" dirty="0"/>
              <a:t>expires in </a:t>
            </a:r>
            <a:r>
              <a:rPr lang="en-US" sz="1600" b="0" i="0" u="none" strike="noStrike" cap="none" dirty="0">
                <a:solidFill>
                  <a:schemeClr val="dk1"/>
                </a:solidFill>
                <a:latin typeface="Verdana"/>
                <a:ea typeface="Verdana"/>
                <a:cs typeface="Verdana"/>
                <a:sym typeface="Verdana"/>
              </a:rPr>
              <a:t>2022)</a:t>
            </a:r>
            <a:endParaRPr dirty="0"/>
          </a:p>
          <a:p>
            <a:pPr marL="685800" lvl="1" indent="-342900" algn="l" rtl="0">
              <a:lnSpc>
                <a:spcPct val="80000"/>
              </a:lnSpc>
              <a:spcBef>
                <a:spcPts val="600"/>
              </a:spcBef>
              <a:spcAft>
                <a:spcPts val="0"/>
              </a:spcAft>
              <a:buSzPts val="1440"/>
              <a:buFont typeface="Noto Sans Symbols"/>
              <a:buChar char="❖"/>
            </a:pPr>
            <a:r>
              <a:rPr lang="en-US" sz="1600" b="0" i="0" u="none" strike="noStrike" cap="none" dirty="0">
                <a:solidFill>
                  <a:schemeClr val="dk1"/>
                </a:solidFill>
                <a:latin typeface="Verdana"/>
                <a:ea typeface="Verdana"/>
                <a:cs typeface="Verdana"/>
                <a:sym typeface="Verdana"/>
              </a:rPr>
              <a:t>Mike Thiede	Treasurer (Term</a:t>
            </a:r>
            <a:r>
              <a:rPr lang="en-US" sz="1600" dirty="0"/>
              <a:t> </a:t>
            </a:r>
            <a:r>
              <a:rPr lang="en-US" sz="1600" b="0" i="0" u="none" strike="noStrike" cap="none" dirty="0">
                <a:solidFill>
                  <a:schemeClr val="dk1"/>
                </a:solidFill>
                <a:latin typeface="Verdana"/>
                <a:ea typeface="Verdana"/>
                <a:cs typeface="Verdana"/>
                <a:sym typeface="Verdana"/>
              </a:rPr>
              <a:t>2024)</a:t>
            </a:r>
            <a:endParaRPr dirty="0"/>
          </a:p>
          <a:p>
            <a:pPr marL="349250" marR="0" lvl="0" indent="-349250" algn="l" rtl="0">
              <a:lnSpc>
                <a:spcPct val="80000"/>
              </a:lnSpc>
              <a:spcBef>
                <a:spcPts val="2000"/>
              </a:spcBef>
              <a:spcAft>
                <a:spcPts val="0"/>
              </a:spcAft>
              <a:buClr>
                <a:srgbClr val="660066"/>
              </a:buClr>
              <a:buSzPts val="1980"/>
              <a:buFont typeface="Noto Sans Symbols"/>
              <a:buChar char="❖"/>
            </a:pPr>
            <a:r>
              <a:rPr lang="en-US" sz="1800" b="1" i="0" u="none" strike="noStrike" cap="none" dirty="0">
                <a:solidFill>
                  <a:srgbClr val="660066"/>
                </a:solidFill>
                <a:latin typeface="Arial"/>
                <a:ea typeface="Arial"/>
                <a:cs typeface="Arial"/>
                <a:sym typeface="Arial"/>
              </a:rPr>
              <a:t>Other Board Members:</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Scott Roeglin (Term 2024)</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Mark Ellingson </a:t>
            </a:r>
            <a:r>
              <a:rPr lang="en-US" sz="1600" dirty="0"/>
              <a:t>(Term 2023)</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Luke Johnson  (Term 2023)</a:t>
            </a:r>
            <a:endParaRPr dirty="0"/>
          </a:p>
          <a:p>
            <a:pPr marL="685800" lvl="1" indent="-342900" algn="l" rtl="0">
              <a:lnSpc>
                <a:spcPct val="80000"/>
              </a:lnSpc>
              <a:spcBef>
                <a:spcPts val="600"/>
              </a:spcBef>
              <a:spcAft>
                <a:spcPts val="0"/>
              </a:spcAft>
              <a:buSzPts val="1440"/>
              <a:buFont typeface="Noto Sans Symbols"/>
              <a:buChar char="❖"/>
            </a:pPr>
            <a:r>
              <a:rPr lang="en-US" sz="1600" dirty="0"/>
              <a:t>Rick Stulac (Term 2024)</a:t>
            </a:r>
            <a:endParaRPr dirty="0"/>
          </a:p>
          <a:p>
            <a:pPr marL="685800" lvl="1" indent="-342900" algn="l" rtl="0">
              <a:lnSpc>
                <a:spcPct val="80000"/>
              </a:lnSpc>
              <a:spcBef>
                <a:spcPts val="600"/>
              </a:spcBef>
              <a:spcAft>
                <a:spcPts val="0"/>
              </a:spcAft>
              <a:buSzPts val="1440"/>
              <a:buFont typeface="Noto Sans Symbols"/>
              <a:buChar char="❖"/>
            </a:pPr>
            <a:r>
              <a:rPr lang="en-US" sz="1600" b="0" i="0" u="none" strike="noStrike" cap="none" dirty="0">
                <a:solidFill>
                  <a:schemeClr val="dk1"/>
                </a:solidFill>
                <a:latin typeface="Arial"/>
                <a:ea typeface="Arial"/>
                <a:cs typeface="Arial"/>
                <a:sym typeface="Arial"/>
              </a:rPr>
              <a:t>Jeremy Coenen (</a:t>
            </a:r>
            <a:r>
              <a:rPr lang="en-US" sz="1600" dirty="0">
                <a:solidFill>
                  <a:schemeClr val="dk1"/>
                </a:solidFill>
              </a:rPr>
              <a:t>Term </a:t>
            </a:r>
            <a:r>
              <a:rPr lang="en-US" sz="1600" b="0" i="0" u="none" strike="noStrike" cap="none" dirty="0">
                <a:solidFill>
                  <a:schemeClr val="dk1"/>
                </a:solidFill>
                <a:latin typeface="Arial"/>
                <a:ea typeface="Arial"/>
                <a:cs typeface="Arial"/>
                <a:sym typeface="Arial"/>
              </a:rPr>
              <a:t>2024)</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dirty="0"/>
              <a:t>Curt Putland (Term 2023)</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Hente Braam (Term 2022)</a:t>
            </a:r>
          </a:p>
          <a:p>
            <a:pPr marL="342900" marR="0" lvl="1" indent="0" algn="l" rtl="0">
              <a:lnSpc>
                <a:spcPct val="80000"/>
              </a:lnSpc>
              <a:spcBef>
                <a:spcPts val="600"/>
              </a:spcBef>
              <a:spcAft>
                <a:spcPts val="0"/>
              </a:spcAft>
              <a:buClr>
                <a:schemeClr val="dk1"/>
              </a:buClr>
              <a:buSzPts val="1440"/>
              <a:buNone/>
            </a:pPr>
            <a:r>
              <a:rPr lang="en-US" sz="1600" i="1" dirty="0"/>
              <a:t>Welcome to our newest board member!</a:t>
            </a:r>
          </a:p>
          <a:p>
            <a:pPr marL="685800" marR="0" lvl="1" indent="-342900" algn="l" rtl="0">
              <a:lnSpc>
                <a:spcPct val="80000"/>
              </a:lnSpc>
              <a:spcBef>
                <a:spcPts val="600"/>
              </a:spcBef>
              <a:spcAft>
                <a:spcPts val="0"/>
              </a:spcAft>
              <a:buClr>
                <a:schemeClr val="dk1"/>
              </a:buClr>
              <a:buSzPts val="1440"/>
              <a:buFont typeface="Noto Sans Symbols"/>
              <a:buChar char="❖"/>
            </a:pPr>
            <a:r>
              <a:rPr lang="en-US" sz="1600" dirty="0"/>
              <a:t>Nicholas Mannel (Term 2024)</a:t>
            </a:r>
          </a:p>
          <a:p>
            <a:pPr marL="349250" marR="0" lvl="0" indent="-349250" algn="l" rtl="0">
              <a:lnSpc>
                <a:spcPct val="120000"/>
              </a:lnSpc>
              <a:spcBef>
                <a:spcPts val="2000"/>
              </a:spcBef>
              <a:spcAft>
                <a:spcPts val="0"/>
              </a:spcAft>
              <a:buClr>
                <a:srgbClr val="660066"/>
              </a:buClr>
              <a:buSzPts val="1980"/>
              <a:buFont typeface="Noto Sans Symbols"/>
              <a:buChar char="❖"/>
            </a:pPr>
            <a:r>
              <a:rPr lang="en-US" sz="1800" b="1" i="0" u="none" strike="noStrike" cap="none" dirty="0">
                <a:solidFill>
                  <a:srgbClr val="660066"/>
                </a:solidFill>
                <a:latin typeface="Arial"/>
                <a:ea typeface="Arial"/>
                <a:cs typeface="Arial"/>
                <a:sym typeface="Arial"/>
              </a:rPr>
              <a:t>By-laws allow up to 15 board members</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Give Back to The Community</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Have a Voice in Helping Decide Rice Lake’s Future</a:t>
            </a:r>
            <a:endParaRPr dirty="0"/>
          </a:p>
          <a:p>
            <a:pPr marL="685800" marR="0" lvl="1" indent="-342900" algn="l" rtl="0">
              <a:lnSpc>
                <a:spcPct val="80000"/>
              </a:lnSpc>
              <a:spcBef>
                <a:spcPts val="600"/>
              </a:spcBef>
              <a:spcAft>
                <a:spcPts val="0"/>
              </a:spcAft>
              <a:buClr>
                <a:schemeClr val="dk1"/>
              </a:buClr>
              <a:buSzPts val="1440"/>
              <a:buFont typeface="Noto Sans Symbols"/>
              <a:buChar char="❖"/>
            </a:pPr>
            <a:r>
              <a:rPr lang="en-US" sz="1600" b="0" i="0" u="none" strike="noStrike" cap="none" dirty="0">
                <a:solidFill>
                  <a:schemeClr val="dk1"/>
                </a:solidFill>
                <a:latin typeface="Arial"/>
                <a:ea typeface="Arial"/>
                <a:cs typeface="Arial"/>
                <a:sym typeface="Arial"/>
              </a:rPr>
              <a:t>Board Members are Volunteers Elected by the RLAA Board </a:t>
            </a:r>
            <a:endParaRPr dirty="0"/>
          </a:p>
        </p:txBody>
      </p:sp>
      <p:sp>
        <p:nvSpPr>
          <p:cNvPr id="123" name="Google Shape;123;p4"/>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24" name="Google Shape;124;p4"/>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25" name="Google Shape;125;p4"/>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4</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457200" y="304800"/>
            <a:ext cx="8134351" cy="113973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Rice Lake Area Association Mission Statement</a:t>
            </a:r>
            <a:endParaRPr/>
          </a:p>
        </p:txBody>
      </p:sp>
      <p:sp>
        <p:nvSpPr>
          <p:cNvPr id="131" name="Google Shape;131;p5"/>
          <p:cNvSpPr txBox="1">
            <a:spLocks noGrp="1"/>
          </p:cNvSpPr>
          <p:nvPr>
            <p:ph type="body" idx="1"/>
          </p:nvPr>
        </p:nvSpPr>
        <p:spPr>
          <a:xfrm>
            <a:off x="549275" y="1600200"/>
            <a:ext cx="8042276" cy="533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60066"/>
              </a:buClr>
              <a:buSzPts val="600"/>
              <a:buFont typeface="Noto Sans Symbols"/>
              <a:buNone/>
            </a:pPr>
            <a:r>
              <a:rPr lang="en-US" sz="2400" b="1" i="0" u="none" strike="noStrike" cap="none">
                <a:solidFill>
                  <a:srgbClr val="660066"/>
                </a:solidFill>
                <a:latin typeface="Arial"/>
                <a:ea typeface="Arial"/>
                <a:cs typeface="Arial"/>
                <a:sym typeface="Arial"/>
              </a:rPr>
              <a:t>As stated in the bylaws:</a:t>
            </a:r>
            <a:endParaRPr/>
          </a:p>
          <a:p>
            <a:pPr marL="349250" marR="0" lvl="0" indent="-349250" algn="l" rtl="0">
              <a:lnSpc>
                <a:spcPct val="100000"/>
              </a:lnSpc>
              <a:spcBef>
                <a:spcPts val="2000"/>
              </a:spcBef>
              <a:spcAft>
                <a:spcPts val="0"/>
              </a:spcAft>
              <a:buClr>
                <a:srgbClr val="660066"/>
              </a:buClr>
              <a:buSzPts val="2640"/>
              <a:buFont typeface="Noto Sans Symbols"/>
              <a:buNone/>
            </a:pPr>
            <a:endParaRPr sz="2400" b="1" i="0" u="none" strike="noStrike" cap="none">
              <a:solidFill>
                <a:srgbClr val="660066"/>
              </a:solidFill>
              <a:latin typeface="Arial"/>
              <a:ea typeface="Arial"/>
              <a:cs typeface="Arial"/>
              <a:sym typeface="Arial"/>
            </a:endParaRPr>
          </a:p>
        </p:txBody>
      </p:sp>
      <p:sp>
        <p:nvSpPr>
          <p:cNvPr id="132" name="Google Shape;132;p5"/>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33" name="Google Shape;133;p5"/>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34" name="Google Shape;134;p5"/>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5</a:t>
            </a:fld>
            <a:endParaRPr sz="1800" i="1">
              <a:solidFill>
                <a:srgbClr val="091E24"/>
              </a:solidFill>
              <a:latin typeface="Arial"/>
              <a:ea typeface="Arial"/>
              <a:cs typeface="Arial"/>
              <a:sym typeface="Arial"/>
            </a:endParaRPr>
          </a:p>
        </p:txBody>
      </p:sp>
      <p:sp>
        <p:nvSpPr>
          <p:cNvPr id="135" name="Google Shape;135;p5"/>
          <p:cNvSpPr txBox="1"/>
          <p:nvPr/>
        </p:nvSpPr>
        <p:spPr>
          <a:xfrm>
            <a:off x="990600" y="2438400"/>
            <a:ext cx="7315200" cy="2000547"/>
          </a:xfrm>
          <a:prstGeom prst="rect">
            <a:avLst/>
          </a:prstGeom>
          <a:noFill/>
          <a:ln w="57150" cap="flat" cmpd="thickThin">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000" b="0" i="1" u="none" strike="noStrike" cap="none">
                <a:solidFill>
                  <a:schemeClr val="dk1"/>
                </a:solidFill>
                <a:latin typeface="Arial"/>
                <a:ea typeface="Arial"/>
                <a:cs typeface="Arial"/>
                <a:sym typeface="Arial"/>
              </a:rPr>
              <a:t>The Rice Lake Area Association is a non-profit organization dedicated to:</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1" u="none" strike="noStrike" cap="none">
                <a:solidFill>
                  <a:schemeClr val="dk1"/>
                </a:solidFill>
                <a:latin typeface="Arial"/>
                <a:ea typeface="Arial"/>
                <a:cs typeface="Arial"/>
                <a:sym typeface="Arial"/>
              </a:rPr>
              <a:t>preserving, beautifying and maintaining Rice Lake, and</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1" u="none" strike="noStrike" cap="none">
                <a:solidFill>
                  <a:schemeClr val="dk1"/>
                </a:solidFill>
                <a:latin typeface="Arial"/>
                <a:ea typeface="Arial"/>
                <a:cs typeface="Arial"/>
                <a:sym typeface="Arial"/>
              </a:rPr>
              <a:t>educating the general public in improving and preserving lake quality through their actions.</a:t>
            </a:r>
            <a:endParaRPr/>
          </a:p>
          <a:p>
            <a:pPr marL="0" marR="0" lvl="0" indent="0" algn="l" rtl="0">
              <a:lnSpc>
                <a:spcPct val="100000"/>
              </a:lnSpc>
              <a:spcBef>
                <a:spcPts val="0"/>
              </a:spcBef>
              <a:spcAft>
                <a:spcPts val="0"/>
              </a:spcAft>
              <a:buClr>
                <a:srgbClr val="000000"/>
              </a:buClr>
              <a:buSzPts val="2400"/>
              <a:buFont typeface="Arial"/>
              <a:buNone/>
            </a:pPr>
            <a:endParaRPr sz="2400" b="0" i="1"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457200" y="304800"/>
            <a:ext cx="8134351" cy="914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1000"/>
              <a:buFont typeface="Verdana"/>
              <a:buNone/>
            </a:pPr>
            <a:r>
              <a:rPr lang="en-US" sz="4000" b="0" i="0" u="none" strike="noStrike" cap="none">
                <a:solidFill>
                  <a:srgbClr val="17671E"/>
                </a:solidFill>
                <a:latin typeface="Verdana"/>
                <a:ea typeface="Verdana"/>
                <a:cs typeface="Verdana"/>
                <a:sym typeface="Verdana"/>
              </a:rPr>
              <a:t>2021 Financial Objectives</a:t>
            </a:r>
            <a:endParaRPr/>
          </a:p>
        </p:txBody>
      </p:sp>
      <p:sp>
        <p:nvSpPr>
          <p:cNvPr id="141" name="Google Shape;141;p6"/>
          <p:cNvSpPr txBox="1">
            <a:spLocks noGrp="1"/>
          </p:cNvSpPr>
          <p:nvPr>
            <p:ph type="body" idx="1"/>
          </p:nvPr>
        </p:nvSpPr>
        <p:spPr>
          <a:xfrm>
            <a:off x="264458" y="1371600"/>
            <a:ext cx="8624047" cy="4495801"/>
          </a:xfrm>
          <a:prstGeom prst="rect">
            <a:avLst/>
          </a:prstGeom>
          <a:noFill/>
          <a:ln>
            <a:noFill/>
          </a:ln>
        </p:spPr>
        <p:txBody>
          <a:bodyPr spcFirstLastPara="1" wrap="square" lIns="91425" tIns="45700" rIns="91425" bIns="45700" anchor="t" anchorCtr="0">
            <a:noAutofit/>
          </a:bodyPr>
          <a:lstStyle/>
          <a:p>
            <a:pPr marL="463550" marR="0" lvl="0" indent="-463550" algn="l" rtl="0">
              <a:lnSpc>
                <a:spcPct val="100000"/>
              </a:lnSpc>
              <a:spcBef>
                <a:spcPts val="0"/>
              </a:spcBef>
              <a:spcAft>
                <a:spcPts val="0"/>
              </a:spcAft>
              <a:buClr>
                <a:srgbClr val="660066"/>
              </a:buClr>
              <a:buSzPts val="2640"/>
              <a:buFont typeface="Noto Sans Symbols"/>
              <a:buChar char="❖"/>
            </a:pPr>
            <a:r>
              <a:rPr lang="en-US" b="1" i="0" u="none" strike="noStrike" cap="none" dirty="0">
                <a:solidFill>
                  <a:srgbClr val="660066"/>
                </a:solidFill>
                <a:latin typeface="Arial"/>
                <a:ea typeface="Arial"/>
                <a:cs typeface="Arial"/>
                <a:sym typeface="Arial"/>
              </a:rPr>
              <a:t>Increase participation by homeowners to pay dues</a:t>
            </a:r>
            <a:endParaRPr dirty="0"/>
          </a:p>
          <a:p>
            <a:pPr marL="685800" marR="0" lvl="1" indent="-342899" algn="l" rtl="0">
              <a:lnSpc>
                <a:spcPct val="100000"/>
              </a:lnSpc>
              <a:spcBef>
                <a:spcPts val="600"/>
              </a:spcBef>
              <a:spcAft>
                <a:spcPts val="0"/>
              </a:spcAft>
              <a:buClr>
                <a:schemeClr val="dk1"/>
              </a:buClr>
              <a:buSzPts val="1620"/>
              <a:buFont typeface="Noto Sans Symbols"/>
              <a:buChar char="❖"/>
            </a:pPr>
            <a:r>
              <a:rPr lang="en-US" sz="1800" b="0" i="1" u="none" cap="none" dirty="0">
                <a:solidFill>
                  <a:schemeClr val="dk1"/>
                </a:solidFill>
              </a:rPr>
              <a:t>For the past year (2020)</a:t>
            </a:r>
            <a:endParaRPr dirty="0"/>
          </a:p>
          <a:p>
            <a:pPr marL="1033463" marR="0" lvl="2" indent="-347663" algn="l" rtl="0">
              <a:lnSpc>
                <a:spcPct val="100000"/>
              </a:lnSpc>
              <a:spcBef>
                <a:spcPts val="600"/>
              </a:spcBef>
              <a:spcAft>
                <a:spcPts val="0"/>
              </a:spcAft>
              <a:buClr>
                <a:schemeClr val="dk1"/>
              </a:buClr>
              <a:buSzPts val="1980"/>
              <a:buFont typeface="Noto Sans Symbols"/>
              <a:buChar char="❖"/>
            </a:pPr>
            <a:r>
              <a:rPr lang="en-US" sz="1800" b="0" i="1" u="none" cap="none" dirty="0">
                <a:solidFill>
                  <a:schemeClr val="dk1"/>
                </a:solidFill>
              </a:rPr>
              <a:t>2020 revenue was </a:t>
            </a:r>
            <a:r>
              <a:rPr lang="en-US" sz="1800" i="1" dirty="0"/>
              <a:t>up ~44%</a:t>
            </a:r>
            <a:r>
              <a:rPr lang="en-US" sz="1800" b="0" i="1" u="none" cap="none" dirty="0">
                <a:solidFill>
                  <a:schemeClr val="dk1"/>
                </a:solidFill>
              </a:rPr>
              <a:t> </a:t>
            </a:r>
            <a:r>
              <a:rPr lang="en-US" sz="1800" i="1" dirty="0"/>
              <a:t>vs.</a:t>
            </a:r>
            <a:r>
              <a:rPr lang="en-US" sz="1800" b="0" i="1" u="none" cap="none" dirty="0">
                <a:solidFill>
                  <a:schemeClr val="dk1"/>
                </a:solidFill>
              </a:rPr>
              <a:t> 2019 ($8,330 vs $5,795)</a:t>
            </a:r>
            <a:endParaRPr dirty="0"/>
          </a:p>
          <a:p>
            <a:pPr marL="1033463" marR="0" lvl="2" indent="-347663" algn="l" rtl="0">
              <a:lnSpc>
                <a:spcPct val="100000"/>
              </a:lnSpc>
              <a:spcBef>
                <a:spcPts val="600"/>
              </a:spcBef>
              <a:spcAft>
                <a:spcPts val="0"/>
              </a:spcAft>
              <a:buClr>
                <a:schemeClr val="dk1"/>
              </a:buClr>
              <a:buSzPts val="1980"/>
              <a:buFont typeface="Noto Sans Symbols"/>
              <a:buChar char="❖"/>
            </a:pPr>
            <a:r>
              <a:rPr lang="en-US" sz="1800" b="0" i="1" u="none" cap="none" dirty="0">
                <a:solidFill>
                  <a:schemeClr val="dk1"/>
                </a:solidFill>
              </a:rPr>
              <a:t>2020 had </a:t>
            </a:r>
            <a:r>
              <a:rPr lang="en-US" sz="1800" i="1" dirty="0"/>
              <a:t>14</a:t>
            </a:r>
            <a:r>
              <a:rPr lang="en-US" sz="1800" b="0" i="1" u="none" cap="none" dirty="0">
                <a:solidFill>
                  <a:schemeClr val="dk1"/>
                </a:solidFill>
              </a:rPr>
              <a:t> more paying member vs. prior year (</a:t>
            </a:r>
            <a:r>
              <a:rPr lang="en-US" sz="1800" i="1" dirty="0"/>
              <a:t>66</a:t>
            </a:r>
            <a:r>
              <a:rPr lang="en-US" sz="1800" b="0" i="1" u="none" cap="none" dirty="0">
                <a:solidFill>
                  <a:schemeClr val="dk1"/>
                </a:solidFill>
              </a:rPr>
              <a:t> to </a:t>
            </a:r>
            <a:r>
              <a:rPr lang="en-US" sz="1800" i="1" dirty="0"/>
              <a:t>52</a:t>
            </a:r>
            <a:r>
              <a:rPr lang="en-US" sz="1800" b="0" i="1" u="none" cap="none" dirty="0">
                <a:solidFill>
                  <a:schemeClr val="dk1"/>
                </a:solidFill>
              </a:rPr>
              <a:t>)</a:t>
            </a:r>
          </a:p>
          <a:p>
            <a:pPr marL="1490663" lvl="3" indent="-347663">
              <a:buClr>
                <a:schemeClr val="dk1"/>
              </a:buClr>
              <a:buFont typeface="Noto Sans Symbols"/>
              <a:buChar char="❖"/>
            </a:pPr>
            <a:r>
              <a:rPr lang="en-US" i="1" u="sng" dirty="0">
                <a:solidFill>
                  <a:srgbClr val="FF0000"/>
                </a:solidFill>
              </a:rPr>
              <a:t>66 paying members is believed to be a RLAA record high!</a:t>
            </a:r>
            <a:endParaRPr i="1" u="sng" dirty="0">
              <a:solidFill>
                <a:srgbClr val="FF0000"/>
              </a:solidFill>
            </a:endParaRPr>
          </a:p>
          <a:p>
            <a:pPr marL="1033463" marR="0" lvl="2" indent="-347663" algn="l" rtl="0">
              <a:lnSpc>
                <a:spcPct val="100000"/>
              </a:lnSpc>
              <a:spcBef>
                <a:spcPts val="600"/>
              </a:spcBef>
              <a:spcAft>
                <a:spcPts val="0"/>
              </a:spcAft>
              <a:buClr>
                <a:schemeClr val="dk1"/>
              </a:buClr>
              <a:buSzPts val="1980"/>
              <a:buFont typeface="Noto Sans Symbols"/>
              <a:buChar char="❖"/>
            </a:pPr>
            <a:r>
              <a:rPr lang="en-US" sz="1800" b="0" i="1" u="none" cap="none" dirty="0">
                <a:solidFill>
                  <a:schemeClr val="dk1"/>
                </a:solidFill>
              </a:rPr>
              <a:t>Five year running average of $</a:t>
            </a:r>
            <a:r>
              <a:rPr lang="en-US" sz="1800" i="1" dirty="0"/>
              <a:t>6,126</a:t>
            </a:r>
            <a:r>
              <a:rPr lang="en-US" sz="1800" b="0" i="1" u="none" cap="none" dirty="0">
                <a:solidFill>
                  <a:schemeClr val="dk1"/>
                </a:solidFill>
              </a:rPr>
              <a:t> per year collected </a:t>
            </a:r>
            <a:endParaRPr dirty="0"/>
          </a:p>
          <a:p>
            <a:pPr marL="463550" marR="0" lvl="0" indent="-463550" algn="l" rtl="0">
              <a:lnSpc>
                <a:spcPct val="100000"/>
              </a:lnSpc>
              <a:spcBef>
                <a:spcPts val="2000"/>
              </a:spcBef>
              <a:spcAft>
                <a:spcPts val="0"/>
              </a:spcAft>
              <a:buClr>
                <a:srgbClr val="660066"/>
              </a:buClr>
              <a:buSzPts val="2640"/>
              <a:buFont typeface="Noto Sans Symbols"/>
              <a:buChar char="❖"/>
            </a:pPr>
            <a:r>
              <a:rPr lang="en-US" b="1" i="0" u="none" strike="noStrike" cap="none" dirty="0">
                <a:solidFill>
                  <a:srgbClr val="660066"/>
                </a:solidFill>
                <a:latin typeface="Arial"/>
                <a:ea typeface="Arial"/>
                <a:cs typeface="Arial"/>
                <a:sym typeface="Arial"/>
              </a:rPr>
              <a:t>Increase city funding for Rice Lake Projects</a:t>
            </a:r>
            <a:endParaRPr dirty="0"/>
          </a:p>
          <a:p>
            <a:pPr marL="685800" marR="0" lvl="1" indent="-342899" algn="l" rtl="0">
              <a:lnSpc>
                <a:spcPct val="100000"/>
              </a:lnSpc>
              <a:spcBef>
                <a:spcPts val="600"/>
              </a:spcBef>
              <a:spcAft>
                <a:spcPts val="0"/>
              </a:spcAft>
              <a:buClr>
                <a:schemeClr val="dk1"/>
              </a:buClr>
              <a:buSzPts val="1620"/>
              <a:buFont typeface="Noto Sans Symbols"/>
              <a:buChar char="❖"/>
            </a:pPr>
            <a:r>
              <a:rPr lang="en-US" sz="1800" b="0" i="0" u="none" strike="noStrike" cap="none" dirty="0">
                <a:solidFill>
                  <a:schemeClr val="dk1"/>
                </a:solidFill>
                <a:latin typeface="Arial"/>
                <a:ea typeface="Arial"/>
                <a:cs typeface="Arial"/>
                <a:sym typeface="Arial"/>
              </a:rPr>
              <a:t>Proceed with projects under the Lake Improvement Project (LIP) program from the City of Maple Grove</a:t>
            </a:r>
            <a:endParaRPr dirty="0"/>
          </a:p>
          <a:p>
            <a:pPr marL="463550" lvl="0" indent="-463550" algn="l" rtl="0">
              <a:lnSpc>
                <a:spcPct val="100000"/>
              </a:lnSpc>
              <a:spcBef>
                <a:spcPts val="2000"/>
              </a:spcBef>
              <a:spcAft>
                <a:spcPts val="0"/>
              </a:spcAft>
              <a:buSzPts val="2640"/>
              <a:buFont typeface="Noto Sans Symbols"/>
              <a:buChar char="❖"/>
            </a:pPr>
            <a:r>
              <a:rPr lang="en-US" dirty="0"/>
              <a:t>2020 GoFundMe raised $8,194</a:t>
            </a:r>
            <a:endParaRPr dirty="0"/>
          </a:p>
          <a:p>
            <a:pPr marL="685800" lvl="1" indent="-342899" algn="l" rtl="0">
              <a:lnSpc>
                <a:spcPct val="100000"/>
              </a:lnSpc>
              <a:spcBef>
                <a:spcPts val="600"/>
              </a:spcBef>
              <a:spcAft>
                <a:spcPts val="0"/>
              </a:spcAft>
              <a:buSzPts val="1620"/>
              <a:buFont typeface="Noto Sans Symbols"/>
              <a:buChar char="❖"/>
            </a:pPr>
            <a:r>
              <a:rPr lang="en-US" sz="1800" i="0" u="none" strike="noStrike" cap="none" dirty="0">
                <a:latin typeface="Arial"/>
                <a:ea typeface="Arial"/>
                <a:cs typeface="Arial"/>
                <a:sym typeface="Arial"/>
              </a:rPr>
              <a:t>Funds are being held in RLAA bank account and will be </a:t>
            </a:r>
            <a:r>
              <a:rPr lang="en-US" sz="1800" dirty="0"/>
              <a:t>used to pay for completion of the dredging project. </a:t>
            </a:r>
            <a:endParaRPr sz="1800" b="0" i="0" u="none" strike="noStrike" cap="none" dirty="0">
              <a:solidFill>
                <a:schemeClr val="dk1"/>
              </a:solidFill>
              <a:latin typeface="Arial"/>
              <a:ea typeface="Arial"/>
              <a:cs typeface="Arial"/>
              <a:sym typeface="Arial"/>
            </a:endParaRPr>
          </a:p>
        </p:txBody>
      </p:sp>
      <p:sp>
        <p:nvSpPr>
          <p:cNvPr id="142" name="Google Shape;142;p6"/>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43" name="Google Shape;143;p6"/>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44" name="Google Shape;144;p6"/>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6</a:t>
            </a:fld>
            <a:endParaRPr sz="1800" i="1">
              <a:solidFill>
                <a:srgbClr val="091E24"/>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dt" idx="10"/>
          </p:nvPr>
        </p:nvSpPr>
        <p:spPr>
          <a:xfrm>
            <a:off x="5629835" y="6275667"/>
            <a:ext cx="2133599" cy="365125"/>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91E24"/>
              </a:buClr>
              <a:buSzPts val="1200"/>
              <a:buFont typeface="Arial"/>
              <a:buNone/>
            </a:pPr>
            <a:r>
              <a:rPr lang="en-US" dirty="0"/>
              <a:t>4/22/2021</a:t>
            </a:r>
            <a:endParaRPr dirty="0"/>
          </a:p>
        </p:txBody>
      </p:sp>
      <p:sp>
        <p:nvSpPr>
          <p:cNvPr id="152" name="Google Shape;152;p7"/>
          <p:cNvSpPr txBox="1">
            <a:spLocks noGrp="1"/>
          </p:cNvSpPr>
          <p:nvPr>
            <p:ph type="ftr" idx="11"/>
          </p:nvPr>
        </p:nvSpPr>
        <p:spPr>
          <a:xfrm>
            <a:off x="264458" y="6275667"/>
            <a:ext cx="484094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404040"/>
              </a:buClr>
              <a:buSzPts val="1200"/>
              <a:buFont typeface="Arial"/>
              <a:buNone/>
            </a:pPr>
            <a:r>
              <a:rPr lang="en-US"/>
              <a:t>www.ricelakemn.com</a:t>
            </a:r>
            <a:endParaRPr/>
          </a:p>
        </p:txBody>
      </p:sp>
      <p:sp>
        <p:nvSpPr>
          <p:cNvPr id="153" name="Google Shape;153;p7"/>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7</a:t>
            </a:fld>
            <a:endParaRPr sz="1800" i="1">
              <a:solidFill>
                <a:srgbClr val="091E24"/>
              </a:solidFill>
              <a:latin typeface="Arial"/>
              <a:ea typeface="Arial"/>
              <a:cs typeface="Arial"/>
              <a:sym typeface="Arial"/>
            </a:endParaRPr>
          </a:p>
        </p:txBody>
      </p:sp>
      <p:graphicFrame>
        <p:nvGraphicFramePr>
          <p:cNvPr id="154" name="Google Shape;154;p7"/>
          <p:cNvGraphicFramePr/>
          <p:nvPr>
            <p:extLst>
              <p:ext uri="{D42A27DB-BD31-4B8C-83A1-F6EECF244321}">
                <p14:modId xmlns:p14="http://schemas.microsoft.com/office/powerpoint/2010/main" val="3295460818"/>
              </p:ext>
            </p:extLst>
          </p:nvPr>
        </p:nvGraphicFramePr>
        <p:xfrm>
          <a:off x="573087" y="217208"/>
          <a:ext cx="7997825" cy="7352414"/>
        </p:xfrm>
        <a:graphic>
          <a:graphicData uri="http://schemas.openxmlformats.org/presentationml/2006/ole">
            <mc:AlternateContent xmlns:mc="http://schemas.openxmlformats.org/markup-compatibility/2006">
              <mc:Choice xmlns:v="urn:schemas-microsoft-com:vml" Requires="v">
                <p:oleObj name="Worksheet" r:id="rId3" imgW="7086813" imgH="6751257" progId="Excel.Sheet.8">
                  <p:embed/>
                </p:oleObj>
              </mc:Choice>
              <mc:Fallback>
                <p:oleObj name="Worksheet" r:id="rId3" imgW="7086813" imgH="6751257" progId="Excel.Sheet.8">
                  <p:embed/>
                  <p:pic>
                    <p:nvPicPr>
                      <p:cNvPr id="154" name="Google Shape;154;p7"/>
                      <p:cNvPicPr preferRelativeResize="0"/>
                      <p:nvPr/>
                    </p:nvPicPr>
                    <p:blipFill rotWithShape="1">
                      <a:blip r:embed="rId4">
                        <a:alphaModFix/>
                      </a:blip>
                      <a:srcRect/>
                      <a:stretch>
                        <a:fillRect/>
                      </a:stretch>
                    </p:blipFill>
                    <p:spPr>
                      <a:xfrm>
                        <a:off x="573087" y="217208"/>
                        <a:ext cx="7997825" cy="7352414"/>
                      </a:xfrm>
                      <a:prstGeom prst="rect">
                        <a:avLst/>
                      </a:prstGeom>
                      <a:noFill/>
                      <a:ln>
                        <a:noFill/>
                      </a:ln>
                    </p:spPr>
                  </p:pic>
                </p:oleObj>
              </mc:Fallback>
            </mc:AlternateContent>
          </a:graphicData>
        </a:graphic>
      </p:graphicFrame>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60" name="Google Shape;160;p8"/>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61" name="Google Shape;161;p8"/>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8</a:t>
            </a:fld>
            <a:endParaRPr sz="1800" i="1">
              <a:solidFill>
                <a:srgbClr val="091E24"/>
              </a:solidFill>
              <a:latin typeface="Arial"/>
              <a:ea typeface="Arial"/>
              <a:cs typeface="Arial"/>
              <a:sym typeface="Arial"/>
            </a:endParaRPr>
          </a:p>
        </p:txBody>
      </p:sp>
      <p:graphicFrame>
        <p:nvGraphicFramePr>
          <p:cNvPr id="162" name="Google Shape;162;p8"/>
          <p:cNvGraphicFramePr/>
          <p:nvPr>
            <p:extLst>
              <p:ext uri="{D42A27DB-BD31-4B8C-83A1-F6EECF244321}">
                <p14:modId xmlns:p14="http://schemas.microsoft.com/office/powerpoint/2010/main" val="1689995676"/>
              </p:ext>
            </p:extLst>
          </p:nvPr>
        </p:nvGraphicFramePr>
        <p:xfrm>
          <a:off x="520700" y="304800"/>
          <a:ext cx="7974714" cy="8513763"/>
        </p:xfrm>
        <a:graphic>
          <a:graphicData uri="http://schemas.openxmlformats.org/presentationml/2006/ole">
            <mc:AlternateContent xmlns:mc="http://schemas.openxmlformats.org/markup-compatibility/2006">
              <mc:Choice xmlns:v="urn:schemas-microsoft-com:vml" Requires="v">
                <p:oleObj name="Worksheet" r:id="rId3" imgW="6751249" imgH="7452265" progId="Excel.Sheet.8">
                  <p:embed/>
                </p:oleObj>
              </mc:Choice>
              <mc:Fallback>
                <p:oleObj name="Worksheet" r:id="rId3" imgW="6751249" imgH="7452265" progId="Excel.Sheet.8">
                  <p:embed/>
                  <p:pic>
                    <p:nvPicPr>
                      <p:cNvPr id="162" name="Google Shape;162;p8"/>
                      <p:cNvPicPr preferRelativeResize="0"/>
                      <p:nvPr/>
                    </p:nvPicPr>
                    <p:blipFill rotWithShape="1">
                      <a:blip r:embed="rId4">
                        <a:alphaModFix/>
                      </a:blip>
                      <a:srcRect/>
                      <a:stretch>
                        <a:fillRect/>
                      </a:stretch>
                    </p:blipFill>
                    <p:spPr>
                      <a:xfrm>
                        <a:off x="520700" y="304800"/>
                        <a:ext cx="7974714" cy="8513763"/>
                      </a:xfrm>
                      <a:prstGeom prst="rect">
                        <a:avLst/>
                      </a:prstGeom>
                      <a:noFill/>
                      <a:ln>
                        <a:noFill/>
                      </a:ln>
                    </p:spPr>
                  </p:pic>
                </p:oleObj>
              </mc:Fallback>
            </mc:AlternateContent>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457200" y="228600"/>
            <a:ext cx="8134351" cy="533401"/>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17671E"/>
              </a:buClr>
              <a:buSzPts val="700"/>
              <a:buFont typeface="Verdana"/>
              <a:buNone/>
            </a:pPr>
            <a:r>
              <a:rPr lang="en-US" sz="2800" b="1" i="0" u="none" strike="noStrike" cap="none">
                <a:solidFill>
                  <a:srgbClr val="17671E"/>
                </a:solidFill>
                <a:latin typeface="Verdana"/>
                <a:ea typeface="Verdana"/>
                <a:cs typeface="Verdana"/>
                <a:sym typeface="Verdana"/>
              </a:rPr>
              <a:t>Treasurer’s Report</a:t>
            </a:r>
            <a:endParaRPr/>
          </a:p>
        </p:txBody>
      </p:sp>
      <p:sp>
        <p:nvSpPr>
          <p:cNvPr id="168" name="Google Shape;168;p9"/>
          <p:cNvSpPr txBox="1">
            <a:spLocks noGrp="1"/>
          </p:cNvSpPr>
          <p:nvPr>
            <p:ph type="dt" idx="10"/>
          </p:nvPr>
        </p:nvSpPr>
        <p:spPr>
          <a:xfrm>
            <a:off x="5629835" y="6275667"/>
            <a:ext cx="2133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300"/>
              <a:buFont typeface="Arial"/>
              <a:buNone/>
            </a:pPr>
            <a:r>
              <a:rPr lang="en-US" sz="1200" i="1" dirty="0">
                <a:solidFill>
                  <a:srgbClr val="091E24"/>
                </a:solidFill>
                <a:latin typeface="Arial"/>
                <a:ea typeface="Arial"/>
                <a:cs typeface="Arial"/>
                <a:sym typeface="Arial"/>
              </a:rPr>
              <a:t>4/22/2021</a:t>
            </a:r>
            <a:endParaRPr sz="1200" i="1" dirty="0">
              <a:solidFill>
                <a:srgbClr val="091E24"/>
              </a:solidFill>
              <a:latin typeface="Arial"/>
              <a:ea typeface="Arial"/>
              <a:cs typeface="Arial"/>
              <a:sym typeface="Arial"/>
            </a:endParaRPr>
          </a:p>
        </p:txBody>
      </p:sp>
      <p:sp>
        <p:nvSpPr>
          <p:cNvPr id="169" name="Google Shape;169;p9"/>
          <p:cNvSpPr txBox="1">
            <a:spLocks noGrp="1"/>
          </p:cNvSpPr>
          <p:nvPr>
            <p:ph type="ftr" idx="11"/>
          </p:nvPr>
        </p:nvSpPr>
        <p:spPr>
          <a:xfrm>
            <a:off x="264458" y="6275667"/>
            <a:ext cx="484094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404040"/>
              </a:buClr>
              <a:buSzPts val="300"/>
              <a:buFont typeface="Arial"/>
              <a:buNone/>
            </a:pPr>
            <a:r>
              <a:rPr lang="en-US" sz="1200" i="1">
                <a:solidFill>
                  <a:srgbClr val="404040"/>
                </a:solidFill>
                <a:latin typeface="Arial"/>
                <a:ea typeface="Arial"/>
                <a:cs typeface="Arial"/>
                <a:sym typeface="Arial"/>
              </a:rPr>
              <a:t>www.ricelakemn.com</a:t>
            </a:r>
            <a:endParaRPr/>
          </a:p>
        </p:txBody>
      </p:sp>
      <p:sp>
        <p:nvSpPr>
          <p:cNvPr id="170" name="Google Shape;170;p9"/>
          <p:cNvSpPr txBox="1">
            <a:spLocks noGrp="1"/>
          </p:cNvSpPr>
          <p:nvPr>
            <p:ph type="sldNum" idx="12"/>
          </p:nvPr>
        </p:nvSpPr>
        <p:spPr>
          <a:xfrm>
            <a:off x="7897906" y="6275667"/>
            <a:ext cx="99059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91E24"/>
              </a:buClr>
              <a:buSzPts val="450"/>
              <a:buFont typeface="Arial"/>
              <a:buNone/>
            </a:pPr>
            <a:fld id="{00000000-1234-1234-1234-123412341234}" type="slidenum">
              <a:rPr lang="en-US" sz="1800" i="1">
                <a:solidFill>
                  <a:srgbClr val="091E24"/>
                </a:solidFill>
                <a:latin typeface="Arial"/>
                <a:ea typeface="Arial"/>
                <a:cs typeface="Arial"/>
                <a:sym typeface="Arial"/>
              </a:rPr>
              <a:t>9</a:t>
            </a:fld>
            <a:endParaRPr sz="1800" i="1">
              <a:solidFill>
                <a:srgbClr val="091E24"/>
              </a:solidFill>
              <a:latin typeface="Arial"/>
              <a:ea typeface="Arial"/>
              <a:cs typeface="Arial"/>
              <a:sym typeface="Arial"/>
            </a:endParaRPr>
          </a:p>
        </p:txBody>
      </p:sp>
      <p:sp>
        <p:nvSpPr>
          <p:cNvPr id="171" name="Google Shape;171;p9"/>
          <p:cNvSpPr txBox="1">
            <a:spLocks noGrp="1"/>
          </p:cNvSpPr>
          <p:nvPr>
            <p:ph type="body" idx="1"/>
          </p:nvPr>
        </p:nvSpPr>
        <p:spPr>
          <a:xfrm>
            <a:off x="609601" y="762001"/>
            <a:ext cx="8278904" cy="5410199"/>
          </a:xfrm>
          <a:prstGeom prst="rect">
            <a:avLst/>
          </a:prstGeom>
          <a:noFill/>
          <a:ln>
            <a:noFill/>
          </a:ln>
        </p:spPr>
        <p:txBody>
          <a:bodyPr spcFirstLastPara="1" wrap="square" lIns="91425" tIns="45700" rIns="91425" bIns="45700" anchor="t" anchorCtr="0">
            <a:noAutofit/>
          </a:bodyPr>
          <a:lstStyle/>
          <a:p>
            <a:pPr marL="349250" marR="0" lvl="0" indent="-349250" algn="l" rtl="0">
              <a:lnSpc>
                <a:spcPct val="80000"/>
              </a:lnSpc>
              <a:spcBef>
                <a:spcPts val="0"/>
              </a:spcBef>
              <a:spcAft>
                <a:spcPts val="0"/>
              </a:spcAft>
              <a:buClr>
                <a:srgbClr val="660066"/>
              </a:buClr>
              <a:buSzPts val="1760"/>
              <a:buFont typeface="Noto Sans Symbols"/>
              <a:buChar char="❖"/>
            </a:pPr>
            <a:r>
              <a:rPr lang="en-US" sz="1600" b="1" i="0" u="none" strike="noStrike" cap="none" dirty="0">
                <a:solidFill>
                  <a:srgbClr val="000000"/>
                </a:solidFill>
                <a:latin typeface="Verdana"/>
                <a:ea typeface="Verdana"/>
                <a:cs typeface="Verdana"/>
                <a:sym typeface="Verdana"/>
              </a:rPr>
              <a:t>Fiscal year ending:  May 1 2021</a:t>
            </a:r>
            <a:endParaRPr dirty="0"/>
          </a:p>
          <a:p>
            <a:pPr marL="685800" lvl="1" indent="-349250" algn="l" rtl="0">
              <a:lnSpc>
                <a:spcPct val="80000"/>
              </a:lnSpc>
              <a:spcBef>
                <a:spcPts val="0"/>
              </a:spcBef>
              <a:spcAft>
                <a:spcPts val="0"/>
              </a:spcAft>
              <a:buClr>
                <a:srgbClr val="660066"/>
              </a:buClr>
              <a:buSzPts val="1540"/>
              <a:buFont typeface="Noto Sans Symbols"/>
              <a:buChar char="❖"/>
            </a:pPr>
            <a:r>
              <a:rPr lang="en-US" sz="1400" i="1" dirty="0">
                <a:solidFill>
                  <a:srgbClr val="000000"/>
                </a:solidFill>
              </a:rPr>
              <a:t>For the fiscal year 5/1/2020 – 5/1/2021 the Rice Lake Area Association collected $8,330 in member dues. </a:t>
            </a:r>
            <a:endParaRPr dirty="0"/>
          </a:p>
          <a:p>
            <a:pPr marL="685800" lvl="1" indent="-349250" algn="l" rtl="0">
              <a:lnSpc>
                <a:spcPct val="80000"/>
              </a:lnSpc>
              <a:spcBef>
                <a:spcPts val="0"/>
              </a:spcBef>
              <a:spcAft>
                <a:spcPts val="0"/>
              </a:spcAft>
              <a:buClr>
                <a:srgbClr val="660066"/>
              </a:buClr>
              <a:buSzPts val="1540"/>
              <a:buFont typeface="Noto Sans Symbols"/>
              <a:buChar char="❖"/>
            </a:pPr>
            <a:r>
              <a:rPr lang="en-US" sz="1400" i="1" dirty="0">
                <a:solidFill>
                  <a:srgbClr val="000000"/>
                </a:solidFill>
              </a:rPr>
              <a:t>Contribution rates of $125.00 for members with water access and $60.00 for members with views.  The dues will drop to $100 for the next year (2021-2022)</a:t>
            </a:r>
            <a:endParaRPr dirty="0"/>
          </a:p>
          <a:p>
            <a:pPr marL="685800" lvl="1" indent="-349250" algn="l" rtl="0">
              <a:lnSpc>
                <a:spcPct val="80000"/>
              </a:lnSpc>
              <a:spcBef>
                <a:spcPts val="0"/>
              </a:spcBef>
              <a:spcAft>
                <a:spcPts val="0"/>
              </a:spcAft>
              <a:buClr>
                <a:srgbClr val="660066"/>
              </a:buClr>
              <a:buSzPts val="1540"/>
              <a:buFont typeface="Noto Sans Symbols"/>
              <a:buChar char="❖"/>
            </a:pPr>
            <a:r>
              <a:rPr lang="en-US" sz="1400" i="1" dirty="0">
                <a:solidFill>
                  <a:srgbClr val="000000"/>
                </a:solidFill>
              </a:rPr>
              <a:t>This year we had many large projects which cut into our savings</a:t>
            </a:r>
            <a:endParaRPr dirty="0"/>
          </a:p>
          <a:p>
            <a:pPr marL="685800" lvl="1" indent="-349250" algn="l" rtl="0">
              <a:lnSpc>
                <a:spcPct val="80000"/>
              </a:lnSpc>
              <a:spcBef>
                <a:spcPts val="0"/>
              </a:spcBef>
              <a:spcAft>
                <a:spcPts val="0"/>
              </a:spcAft>
              <a:buClr>
                <a:srgbClr val="660066"/>
              </a:buClr>
              <a:buSzPts val="1540"/>
              <a:buFont typeface="Noto Sans Symbols"/>
              <a:buChar char="❖"/>
            </a:pPr>
            <a:r>
              <a:rPr lang="en-US" sz="1400" i="1" dirty="0">
                <a:solidFill>
                  <a:srgbClr val="000000"/>
                </a:solidFill>
              </a:rPr>
              <a:t>Starting the year for 2021 we have roughly $21,000.00 in the bank, down from $21,700 this time last year.</a:t>
            </a:r>
            <a:endParaRPr dirty="0"/>
          </a:p>
          <a:p>
            <a:pPr marL="349250" marR="0" lvl="0" indent="-349250" algn="l" rtl="0">
              <a:lnSpc>
                <a:spcPct val="80000"/>
              </a:lnSpc>
              <a:spcBef>
                <a:spcPts val="2000"/>
              </a:spcBef>
              <a:spcAft>
                <a:spcPts val="0"/>
              </a:spcAft>
              <a:buClr>
                <a:srgbClr val="660066"/>
              </a:buClr>
              <a:buSzPts val="1760"/>
              <a:buFont typeface="Noto Sans Symbols"/>
              <a:buChar char="❖"/>
            </a:pPr>
            <a:r>
              <a:rPr lang="en-US" sz="1600" b="1" i="0" u="none" strike="noStrike" cap="none" dirty="0">
                <a:solidFill>
                  <a:srgbClr val="000000"/>
                </a:solidFill>
                <a:latin typeface="Verdana"/>
                <a:ea typeface="Verdana"/>
                <a:cs typeface="Verdana"/>
                <a:sym typeface="Verdana"/>
              </a:rPr>
              <a:t>Contact Database</a:t>
            </a:r>
            <a:endParaRPr dirty="0"/>
          </a:p>
          <a:p>
            <a:pPr marL="685800" lvl="1" indent="-342900" algn="l" rtl="0">
              <a:lnSpc>
                <a:spcPct val="80000"/>
              </a:lnSpc>
              <a:spcBef>
                <a:spcPts val="600"/>
              </a:spcBef>
              <a:spcAft>
                <a:spcPts val="0"/>
              </a:spcAft>
              <a:buClr>
                <a:srgbClr val="000000"/>
              </a:buClr>
              <a:buSzPts val="1221"/>
              <a:buFont typeface="Noto Sans Symbols"/>
              <a:buChar char="❖"/>
            </a:pPr>
            <a:r>
              <a:rPr lang="en-US" sz="1400" i="1" dirty="0">
                <a:solidFill>
                  <a:srgbClr val="000000"/>
                </a:solidFill>
                <a:latin typeface="Arial"/>
                <a:ea typeface="Arial"/>
                <a:cs typeface="Arial"/>
                <a:sym typeface="Arial"/>
              </a:rPr>
              <a:t>Our database has about 250  street addresses!  </a:t>
            </a:r>
            <a:endParaRPr dirty="0"/>
          </a:p>
          <a:p>
            <a:pPr marL="685800" lvl="1" indent="-342900" algn="l" rtl="0">
              <a:lnSpc>
                <a:spcPct val="80000"/>
              </a:lnSpc>
              <a:spcBef>
                <a:spcPts val="600"/>
              </a:spcBef>
              <a:spcAft>
                <a:spcPts val="0"/>
              </a:spcAft>
              <a:buClr>
                <a:srgbClr val="000000"/>
              </a:buClr>
              <a:buSzPts val="1221"/>
              <a:buFont typeface="Noto Sans Symbols"/>
              <a:buChar char="❖"/>
            </a:pPr>
            <a:r>
              <a:rPr lang="en-US" sz="1400" i="1" dirty="0">
                <a:solidFill>
                  <a:srgbClr val="000000"/>
                </a:solidFill>
                <a:latin typeface="Arial"/>
                <a:ea typeface="Arial"/>
                <a:cs typeface="Arial"/>
                <a:sym typeface="Arial"/>
              </a:rPr>
              <a:t>We  also have over 100 e-mail addresses in our database!</a:t>
            </a:r>
            <a:endParaRPr dirty="0"/>
          </a:p>
          <a:p>
            <a:pPr marL="349250" marR="0" lvl="0" indent="-349250" algn="l" rtl="0">
              <a:lnSpc>
                <a:spcPct val="80000"/>
              </a:lnSpc>
              <a:spcBef>
                <a:spcPts val="2000"/>
              </a:spcBef>
              <a:spcAft>
                <a:spcPts val="0"/>
              </a:spcAft>
              <a:buClr>
                <a:srgbClr val="660066"/>
              </a:buClr>
              <a:buSzPts val="1760"/>
              <a:buFont typeface="Noto Sans Symbols"/>
              <a:buChar char="❖"/>
            </a:pPr>
            <a:r>
              <a:rPr lang="en-US" sz="1600" b="1" i="0" u="none" strike="noStrike" cap="none" dirty="0">
                <a:solidFill>
                  <a:srgbClr val="000000"/>
                </a:solidFill>
                <a:latin typeface="Verdana"/>
                <a:ea typeface="Verdana"/>
                <a:cs typeface="Verdana"/>
                <a:sym typeface="Verdana"/>
              </a:rPr>
              <a:t>Members</a:t>
            </a:r>
            <a:endParaRPr dirty="0"/>
          </a:p>
          <a:p>
            <a:pPr marL="685800" lvl="1" indent="-342900" algn="l" rtl="0">
              <a:lnSpc>
                <a:spcPct val="80000"/>
              </a:lnSpc>
              <a:spcBef>
                <a:spcPts val="600"/>
              </a:spcBef>
              <a:spcAft>
                <a:spcPts val="0"/>
              </a:spcAft>
              <a:buClr>
                <a:srgbClr val="000000"/>
              </a:buClr>
              <a:buSzPts val="1221"/>
              <a:buFont typeface="Noto Sans Symbols"/>
              <a:buChar char="❖"/>
            </a:pPr>
            <a:r>
              <a:rPr lang="en-US" sz="1400" i="1" dirty="0">
                <a:solidFill>
                  <a:srgbClr val="000000"/>
                </a:solidFill>
              </a:rPr>
              <a:t>Last year we had 66 paying members; this is 14 more than the year before and a record high!</a:t>
            </a:r>
            <a:endParaRPr dirty="0"/>
          </a:p>
          <a:p>
            <a:pPr marL="349250" marR="0" lvl="0" indent="-349250" algn="l" rtl="0">
              <a:lnSpc>
                <a:spcPct val="80000"/>
              </a:lnSpc>
              <a:spcBef>
                <a:spcPts val="2000"/>
              </a:spcBef>
              <a:spcAft>
                <a:spcPts val="0"/>
              </a:spcAft>
              <a:buClr>
                <a:srgbClr val="660066"/>
              </a:buClr>
              <a:buSzPts val="1760"/>
              <a:buFont typeface="Noto Sans Symbols"/>
              <a:buChar char="❖"/>
            </a:pPr>
            <a:r>
              <a:rPr lang="en-US" sz="1600" b="1" i="0" u="none" strike="noStrike" cap="none" dirty="0">
                <a:solidFill>
                  <a:srgbClr val="000000"/>
                </a:solidFill>
                <a:latin typeface="Verdana"/>
                <a:ea typeface="Verdana"/>
                <a:cs typeface="Verdana"/>
                <a:sym typeface="Verdana"/>
              </a:rPr>
              <a:t>2021 Goals</a:t>
            </a:r>
            <a:endParaRPr dirty="0"/>
          </a:p>
          <a:p>
            <a:pPr marL="685800" lvl="1" indent="-349250" algn="l" rtl="0">
              <a:lnSpc>
                <a:spcPct val="80000"/>
              </a:lnSpc>
              <a:spcBef>
                <a:spcPts val="2000"/>
              </a:spcBef>
              <a:spcAft>
                <a:spcPts val="0"/>
              </a:spcAft>
              <a:buClr>
                <a:srgbClr val="660066"/>
              </a:buClr>
              <a:buSzPts val="1540"/>
              <a:buFont typeface="Noto Sans Symbols"/>
              <a:buChar char="❖"/>
            </a:pPr>
            <a:r>
              <a:rPr lang="en-US" sz="1400" i="1" dirty="0">
                <a:solidFill>
                  <a:srgbClr val="000000"/>
                </a:solidFill>
              </a:rPr>
              <a:t>Our goals include increasing our membership in 2021 to help cover some large project costs</a:t>
            </a:r>
            <a:endParaRPr dirty="0"/>
          </a:p>
          <a:p>
            <a:pPr marL="349250" marR="0" lvl="0" indent="-349250" algn="l" rtl="0">
              <a:lnSpc>
                <a:spcPct val="80000"/>
              </a:lnSpc>
              <a:spcBef>
                <a:spcPts val="2000"/>
              </a:spcBef>
              <a:spcAft>
                <a:spcPts val="0"/>
              </a:spcAft>
              <a:buClr>
                <a:srgbClr val="660066"/>
              </a:buClr>
              <a:buSzPts val="660"/>
              <a:buFont typeface="Noto Sans Symbols"/>
              <a:buNone/>
            </a:pPr>
            <a:endParaRPr sz="600" b="1" i="0" u="none" strike="noStrike" cap="none" dirty="0">
              <a:solidFill>
                <a:srgbClr val="660066"/>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1939</Words>
  <Application>Microsoft Office PowerPoint</Application>
  <PresentationFormat>On-screen Show (4:3)</PresentationFormat>
  <Paragraphs>275</Paragraphs>
  <Slides>24</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Helvetica Neue</vt:lpstr>
      <vt:lpstr>Verdana</vt:lpstr>
      <vt:lpstr>Source Sans Pro</vt:lpstr>
      <vt:lpstr>Noto Sans Symbols</vt:lpstr>
      <vt:lpstr>Breeze</vt:lpstr>
      <vt:lpstr>Worksheet</vt:lpstr>
      <vt:lpstr> Rice Lake Area  Association Annual Meeting</vt:lpstr>
      <vt:lpstr>Zoom Meeting Ground Rules</vt:lpstr>
      <vt:lpstr>Annual Meeting Agenda</vt:lpstr>
      <vt:lpstr>Board Members</vt:lpstr>
      <vt:lpstr>Rice Lake Area Association Mission Statement</vt:lpstr>
      <vt:lpstr>2021 Financial Objectives</vt:lpstr>
      <vt:lpstr>PowerPoint Presentation</vt:lpstr>
      <vt:lpstr>PowerPoint Presentation</vt:lpstr>
      <vt:lpstr>Treasurer’s Report</vt:lpstr>
      <vt:lpstr>Lake Update</vt:lpstr>
      <vt:lpstr>PowerPoint Presentation</vt:lpstr>
      <vt:lpstr>PowerPoint Presentation</vt:lpstr>
      <vt:lpstr>2020 Year in Review</vt:lpstr>
      <vt:lpstr>Completed Projects – 2019-20</vt:lpstr>
      <vt:lpstr>Continuing Projects – 2021</vt:lpstr>
      <vt:lpstr>Continuing Projects (cont.)</vt:lpstr>
      <vt:lpstr>2021 Project Plans</vt:lpstr>
      <vt:lpstr>Hennepin County  Good Steward program</vt:lpstr>
      <vt:lpstr>Water Quality – What can you do to help?</vt:lpstr>
      <vt:lpstr>RLAA Website</vt:lpstr>
      <vt:lpstr>Rice Lake is on Facebook!</vt:lpstr>
      <vt:lpstr>Board Member Elections</vt:lpstr>
      <vt:lpstr>Open Forum</vt:lpstr>
      <vt:lpstr>THANK YOU  Comments?  Questions?  Volunteer!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Rice Lake Area  Association Annual Meeting</dc:title>
  <dc:creator>George</dc:creator>
  <cp:lastModifiedBy>George Schneider</cp:lastModifiedBy>
  <cp:revision>15</cp:revision>
  <dcterms:modified xsi:type="dcterms:W3CDTF">2021-05-02T18:07:22Z</dcterms:modified>
</cp:coreProperties>
</file>